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5143500" cx="9144000"/>
  <p:notesSz cx="6858000" cy="9144000"/>
  <p:embeddedFontLst>
    <p:embeddedFont>
      <p:font typeface="Playfair Display"/>
      <p:regular r:id="rId28"/>
      <p:bold r:id="rId29"/>
      <p:italic r:id="rId30"/>
      <p:boldItalic r:id="rId31"/>
    </p:embeddedFont>
    <p:embeddedFont>
      <p:font typeface="Montserrat"/>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D203334-E383-4F6A-9DEA-E778DC6B17B3}">
  <a:tblStyle styleId="{ED203334-E383-4F6A-9DEA-E778DC6B17B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PlayfairDisplay-regular.fntdata"/><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ayfairDisplay-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ayfairDisplay-boldItalic.fntdata"/><Relationship Id="rId30" Type="http://schemas.openxmlformats.org/officeDocument/2006/relationships/font" Target="fonts/PlayfairDisplay-italic.fntdata"/><Relationship Id="rId11" Type="http://schemas.openxmlformats.org/officeDocument/2006/relationships/slide" Target="slides/slide5.xml"/><Relationship Id="rId33" Type="http://schemas.openxmlformats.org/officeDocument/2006/relationships/font" Target="fonts/Montserrat-bold.fntdata"/><Relationship Id="rId10" Type="http://schemas.openxmlformats.org/officeDocument/2006/relationships/slide" Target="slides/slide4.xml"/><Relationship Id="rId32" Type="http://schemas.openxmlformats.org/officeDocument/2006/relationships/font" Target="fonts/Montserrat-regular.fntdata"/><Relationship Id="rId13" Type="http://schemas.openxmlformats.org/officeDocument/2006/relationships/slide" Target="slides/slide7.xml"/><Relationship Id="rId35" Type="http://schemas.openxmlformats.org/officeDocument/2006/relationships/font" Target="fonts/Montserrat-boldItalic.fntdata"/><Relationship Id="rId12" Type="http://schemas.openxmlformats.org/officeDocument/2006/relationships/slide" Target="slides/slide6.xml"/><Relationship Id="rId34" Type="http://schemas.openxmlformats.org/officeDocument/2006/relationships/font" Target="fonts/Montserrat-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838aa70f1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38aa70f1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84e72f9dff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84e72f9dff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84e72f9dff_0_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84e72f9dff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84e72f9dff_0_5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84e72f9dff_0_5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84e72f9dff_0_5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84e72f9dff_0_5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84e72f9dff_0_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84e72f9dff_0_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84e72f9dff_0_5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84e72f9dff_0_5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84e72f9dff_0_5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84e72f9dff_0_5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84e72f9dff_0_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84e72f9dff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84e72f9dff_0_6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84e72f9dff_0_6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84e72f9dff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0" name="Google Shape;220;g84e72f9dff_0_5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group self assessment of roles and participation 10 min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38aa70f15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38aa70f15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84e72f9dff_0_6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84e72f9dff_0_6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84e72f9dff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84e72f9dff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838aa70f1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838aa70f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838aa70f1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838aa70f15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838aa70f1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838aa70f1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838aa70f1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838aa70f1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84e72f9dff_0_4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84e72f9dff_0_4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84e72f9dff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84e72f9dff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84e72f9dff_0_4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84e72f9dff_0_4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3">
  <p:cSld name="TITLE_3">
    <p:bg>
      <p:bgPr>
        <a:solidFill>
          <a:schemeClr val="dk1"/>
        </a:solidFill>
      </p:bgPr>
    </p:bg>
    <p:spTree>
      <p:nvGrpSpPr>
        <p:cNvPr id="12" name="Shape 12"/>
        <p:cNvGrpSpPr/>
        <p:nvPr/>
      </p:nvGrpSpPr>
      <p:grpSpPr>
        <a:xfrm>
          <a:off x="0" y="0"/>
          <a:ext cx="0" cy="0"/>
          <a:chOff x="0" y="0"/>
          <a:chExt cx="0" cy="0"/>
        </a:xfrm>
      </p:grpSpPr>
      <p:sp>
        <p:nvSpPr>
          <p:cNvPr id="13" name="Google Shape;13;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4358475" y="0"/>
            <a:ext cx="38532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txBox="1"/>
          <p:nvPr>
            <p:ph type="ctrTitle"/>
          </p:nvPr>
        </p:nvSpPr>
        <p:spPr>
          <a:xfrm>
            <a:off x="344250" y="1403850"/>
            <a:ext cx="8455500" cy="2146800"/>
          </a:xfrm>
          <a:prstGeom prst="rect">
            <a:avLst/>
          </a:prstGeom>
          <a:solidFill>
            <a:srgbClr val="FFFFFF"/>
          </a:solidFill>
          <a:ln>
            <a:noFill/>
          </a:ln>
        </p:spPr>
        <p:txBody>
          <a:bodyPr anchorCtr="0" anchor="ctr" bIns="0" lIns="45700" spcFirstLastPara="1" rIns="45700" wrap="square" tIns="0">
            <a:noAutofit/>
          </a:bodyPr>
          <a:lstStyle>
            <a:lvl1pPr lvl="0"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6" name="Google Shape;16;p2"/>
          <p:cNvSpPr txBox="1"/>
          <p:nvPr>
            <p:ph idx="1" type="subTitle"/>
          </p:nvPr>
        </p:nvSpPr>
        <p:spPr>
          <a:xfrm>
            <a:off x="344250" y="3550650"/>
            <a:ext cx="4910100" cy="577800"/>
          </a:xfrm>
          <a:prstGeom prst="rect">
            <a:avLst/>
          </a:prstGeom>
          <a:solidFill>
            <a:schemeClr val="dk2"/>
          </a:solidFill>
          <a:ln>
            <a:noFill/>
          </a:ln>
        </p:spPr>
        <p:txBody>
          <a:bodyPr anchorCtr="0" anchor="ctr" bIns="45700" lIns="91425" spcFirstLastPara="1" rIns="91425" wrap="square" tIns="45700">
            <a:noAutofit/>
          </a:bodyPr>
          <a:lstStyle>
            <a:lvl1pPr lvl="0" algn="l">
              <a:lnSpc>
                <a:spcPct val="100000"/>
              </a:lnSpc>
              <a:spcBef>
                <a:spcPts val="6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gn="l">
              <a:lnSpc>
                <a:spcPct val="100000"/>
              </a:lnSpc>
              <a:spcBef>
                <a:spcPts val="5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gn="l">
              <a:lnSpc>
                <a:spcPct val="100000"/>
              </a:lnSpc>
              <a:spcBef>
                <a:spcPts val="32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gn="l">
              <a:lnSpc>
                <a:spcPct val="100000"/>
              </a:lnSpc>
              <a:spcBef>
                <a:spcPts val="3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gn="l">
              <a:lnSpc>
                <a:spcPct val="100000"/>
              </a:lnSpc>
              <a:spcBef>
                <a:spcPts val="28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7" name="Google Shape;17;p2"/>
          <p:cNvSpPr txBox="1"/>
          <p:nvPr>
            <p:ph idx="12" type="sldNum"/>
          </p:nvPr>
        </p:nvSpPr>
        <p:spPr>
          <a:xfrm>
            <a:off x="8497999" y="4688759"/>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0" name="Shape 70"/>
        <p:cNvGrpSpPr/>
        <p:nvPr/>
      </p:nvGrpSpPr>
      <p:grpSpPr>
        <a:xfrm>
          <a:off x="0" y="0"/>
          <a:ext cx="0" cy="0"/>
          <a:chOff x="0" y="0"/>
          <a:chExt cx="0" cy="0"/>
        </a:xfrm>
      </p:grpSpPr>
      <p:sp>
        <p:nvSpPr>
          <p:cNvPr id="71" name="Google Shape;71;p11"/>
          <p:cNvSpPr txBox="1"/>
          <p:nvPr>
            <p:ph type="title"/>
          </p:nvPr>
        </p:nvSpPr>
        <p:spPr>
          <a:xfrm>
            <a:off x="457200" y="171450"/>
            <a:ext cx="5898000" cy="880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 type="body"/>
          </p:nvPr>
        </p:nvSpPr>
        <p:spPr>
          <a:xfrm>
            <a:off x="457200" y="1123062"/>
            <a:ext cx="5898000" cy="451800"/>
          </a:xfrm>
          <a:prstGeom prst="rect">
            <a:avLst/>
          </a:prstGeom>
          <a:noFill/>
          <a:ln>
            <a:noFill/>
          </a:ln>
        </p:spPr>
        <p:txBody>
          <a:bodyPr anchorCtr="0" anchor="t" bIns="0" lIns="45700" spcFirstLastPara="1" rIns="0" wrap="square" tIns="0">
            <a:noAutofit/>
          </a:bodyPr>
          <a:lstStyle>
            <a:lvl1pPr indent="-228600" lvl="0" marL="457200" algn="l">
              <a:lnSpc>
                <a:spcPct val="100000"/>
              </a:lnSpc>
              <a:spcBef>
                <a:spcPts val="0"/>
              </a:spcBef>
              <a:spcAft>
                <a:spcPts val="0"/>
              </a:spcAft>
              <a:buSzPts val="1022"/>
              <a:buNone/>
              <a:defRPr sz="1400"/>
            </a:lvl1pPr>
            <a:lvl2pPr indent="-228600" lvl="1" marL="914400" algn="l">
              <a:lnSpc>
                <a:spcPct val="100000"/>
              </a:lnSpc>
              <a:spcBef>
                <a:spcPts val="500"/>
              </a:spcBef>
              <a:spcAft>
                <a:spcPts val="0"/>
              </a:spcAft>
              <a:buSzPts val="960"/>
              <a:buNone/>
              <a:defRPr sz="1200"/>
            </a:lvl2pPr>
            <a:lvl3pPr indent="-228600" lvl="2" marL="1371600" algn="l">
              <a:lnSpc>
                <a:spcPct val="100000"/>
              </a:lnSpc>
              <a:spcBef>
                <a:spcPts val="400"/>
              </a:spcBef>
              <a:spcAft>
                <a:spcPts val="0"/>
              </a:spcAft>
              <a:buSzPts val="600"/>
              <a:buNone/>
              <a:defRPr sz="1000"/>
            </a:lvl3pPr>
            <a:lvl4pPr indent="-228600" lvl="3" marL="1828800" algn="l">
              <a:lnSpc>
                <a:spcPct val="100000"/>
              </a:lnSpc>
              <a:spcBef>
                <a:spcPts val="180"/>
              </a:spcBef>
              <a:spcAft>
                <a:spcPts val="0"/>
              </a:spcAft>
              <a:buSzPts val="720"/>
              <a:buNone/>
              <a:defRPr sz="900"/>
            </a:lvl4pPr>
            <a:lvl5pPr indent="-228600" lvl="4" marL="2286000" algn="l">
              <a:lnSpc>
                <a:spcPct val="100000"/>
              </a:lnSpc>
              <a:spcBef>
                <a:spcPts val="400"/>
              </a:spcBef>
              <a:spcAft>
                <a:spcPts val="0"/>
              </a:spcAft>
              <a:buSzPts val="630"/>
              <a:buNone/>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11"/>
          <p:cNvSpPr txBox="1"/>
          <p:nvPr>
            <p:ph idx="2" type="body"/>
          </p:nvPr>
        </p:nvSpPr>
        <p:spPr>
          <a:xfrm>
            <a:off x="457200" y="1600200"/>
            <a:ext cx="7239000" cy="3278700"/>
          </a:xfrm>
          <a:prstGeom prst="rect">
            <a:avLst/>
          </a:prstGeom>
          <a:noFill/>
          <a:ln>
            <a:noFill/>
          </a:ln>
        </p:spPr>
        <p:txBody>
          <a:bodyPr anchorCtr="0" anchor="t" bIns="45700" lIns="91425" spcFirstLastPara="1" rIns="91425" wrap="square" tIns="45700">
            <a:noAutofit/>
          </a:bodyPr>
          <a:lstStyle>
            <a:lvl1pPr indent="-376936" lvl="0" marL="457200" algn="l">
              <a:lnSpc>
                <a:spcPct val="100000"/>
              </a:lnSpc>
              <a:spcBef>
                <a:spcPts val="600"/>
              </a:spcBef>
              <a:spcAft>
                <a:spcPts val="0"/>
              </a:spcAft>
              <a:buSzPts val="2336"/>
              <a:buChar char="⦿"/>
              <a:defRPr sz="3200"/>
            </a:lvl1pPr>
            <a:lvl2pPr indent="-370840" lvl="1" marL="914400" algn="l">
              <a:lnSpc>
                <a:spcPct val="100000"/>
              </a:lnSpc>
              <a:spcBef>
                <a:spcPts val="500"/>
              </a:spcBef>
              <a:spcAft>
                <a:spcPts val="0"/>
              </a:spcAft>
              <a:buSzPts val="2240"/>
              <a:buChar char="◼"/>
              <a:defRPr sz="2800"/>
            </a:lvl2pPr>
            <a:lvl3pPr indent="-320039" lvl="2" marL="1371600" algn="l">
              <a:lnSpc>
                <a:spcPct val="100000"/>
              </a:lnSpc>
              <a:spcBef>
                <a:spcPts val="400"/>
              </a:spcBef>
              <a:spcAft>
                <a:spcPts val="0"/>
              </a:spcAft>
              <a:buSzPts val="1440"/>
              <a:buChar char="?"/>
              <a:defRPr sz="2400"/>
            </a:lvl3pPr>
            <a:lvl4pPr indent="-330200" lvl="3" marL="1828800" algn="l">
              <a:lnSpc>
                <a:spcPct val="100000"/>
              </a:lnSpc>
              <a:spcBef>
                <a:spcPts val="400"/>
              </a:spcBef>
              <a:spcAft>
                <a:spcPts val="0"/>
              </a:spcAft>
              <a:buSzPts val="1600"/>
              <a:buChar char="⚫"/>
              <a:defRPr sz="2000"/>
            </a:lvl4pPr>
            <a:lvl5pPr indent="-317500" lvl="4" marL="2286000" algn="l">
              <a:lnSpc>
                <a:spcPct val="100000"/>
              </a:lnSpc>
              <a:spcBef>
                <a:spcPts val="400"/>
              </a:spcBef>
              <a:spcAft>
                <a:spcPts val="0"/>
              </a:spcAft>
              <a:buSzPts val="1400"/>
              <a:buChar char="◉"/>
              <a:defRPr sz="20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1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7" name="Shape 77"/>
        <p:cNvGrpSpPr/>
        <p:nvPr/>
      </p:nvGrpSpPr>
      <p:grpSpPr>
        <a:xfrm>
          <a:off x="0" y="0"/>
          <a:ext cx="0" cy="0"/>
          <a:chOff x="0" y="0"/>
          <a:chExt cx="0" cy="0"/>
        </a:xfrm>
      </p:grpSpPr>
      <p:sp>
        <p:nvSpPr>
          <p:cNvPr id="78" name="Google Shape;78;p12"/>
          <p:cNvSpPr/>
          <p:nvPr/>
        </p:nvSpPr>
        <p:spPr>
          <a:xfrm rot="-270475">
            <a:off x="603198" y="746602"/>
            <a:ext cx="4309331" cy="3247949"/>
          </a:xfrm>
          <a:prstGeom prst="rect">
            <a:avLst/>
          </a:prstGeom>
          <a:solidFill>
            <a:srgbClr val="FAFAFA"/>
          </a:solidFill>
          <a:ln cap="rnd" cmpd="sng" w="9525">
            <a:solidFill>
              <a:srgbClr val="EAEAEA"/>
            </a:solidFill>
            <a:prstDash val="solid"/>
            <a:round/>
            <a:headEnd len="sm" w="sm" type="none"/>
            <a:tailEnd len="sm" w="sm" type="none"/>
          </a:ln>
          <a:effectLst>
            <a:outerShdw blurRad="25000" rotWithShape="0" algn="t"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9" name="Google Shape;79;p12"/>
          <p:cNvSpPr/>
          <p:nvPr/>
        </p:nvSpPr>
        <p:spPr>
          <a:xfrm rot="-135011">
            <a:off x="597984" y="747417"/>
            <a:ext cx="4317029" cy="3237999"/>
          </a:xfrm>
          <a:prstGeom prst="rect">
            <a:avLst/>
          </a:prstGeom>
          <a:solidFill>
            <a:srgbClr val="FAFAFA"/>
          </a:solidFill>
          <a:ln cap="rnd" cmpd="sng" w="9525">
            <a:solidFill>
              <a:srgbClr val="EAEAEA"/>
            </a:solidFill>
            <a:prstDash val="solid"/>
            <a:round/>
            <a:headEnd len="sm" w="sm" type="none"/>
            <a:tailEnd len="sm" w="sm" type="none"/>
          </a:ln>
          <a:effectLst>
            <a:outerShdw blurRad="28000" rotWithShape="0" algn="tl"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80" name="Google Shape;80;p12"/>
          <p:cNvSpPr txBox="1"/>
          <p:nvPr>
            <p:ph type="title"/>
          </p:nvPr>
        </p:nvSpPr>
        <p:spPr>
          <a:xfrm>
            <a:off x="5389098" y="857250"/>
            <a:ext cx="3429000" cy="1543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000"/>
              <a:buFont typeface="Trebuchet MS"/>
              <a:buNone/>
              <a:defRPr b="1" sz="3000">
                <a:solidFill>
                  <a:srgbClr val="FEF7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2"/>
          <p:cNvSpPr txBox="1"/>
          <p:nvPr>
            <p:ph idx="1" type="body"/>
          </p:nvPr>
        </p:nvSpPr>
        <p:spPr>
          <a:xfrm>
            <a:off x="5389098" y="2462725"/>
            <a:ext cx="3429000" cy="1440300"/>
          </a:xfrm>
          <a:prstGeom prst="rect">
            <a:avLst/>
          </a:prstGeom>
          <a:noFill/>
          <a:ln>
            <a:noFill/>
          </a:ln>
        </p:spPr>
        <p:txBody>
          <a:bodyPr anchorCtr="0" anchor="t" bIns="0" lIns="82275" spcFirstLastPara="1" rIns="0" wrap="square" tIns="0">
            <a:noAutofit/>
          </a:bodyPr>
          <a:lstStyle>
            <a:lvl1pPr indent="-228600" lvl="0" marL="457200" algn="l">
              <a:lnSpc>
                <a:spcPct val="100000"/>
              </a:lnSpc>
              <a:spcBef>
                <a:spcPts val="0"/>
              </a:spcBef>
              <a:spcAft>
                <a:spcPts val="0"/>
              </a:spcAft>
              <a:buSzPts val="1022"/>
              <a:buFont typeface="Trebuchet MS"/>
              <a:buNone/>
              <a:defRPr sz="1400">
                <a:solidFill>
                  <a:schemeClr val="dk1"/>
                </a:solidFill>
              </a:defRPr>
            </a:lvl1pPr>
            <a:lvl2pPr indent="-289560" lvl="1" marL="914400" algn="l">
              <a:lnSpc>
                <a:spcPct val="100000"/>
              </a:lnSpc>
              <a:spcBef>
                <a:spcPts val="500"/>
              </a:spcBef>
              <a:spcAft>
                <a:spcPts val="0"/>
              </a:spcAft>
              <a:buSzPts val="960"/>
              <a:buChar char="◼"/>
              <a:defRPr sz="1200"/>
            </a:lvl2pPr>
            <a:lvl3pPr indent="-266700" lvl="2" marL="1371600" algn="l">
              <a:lnSpc>
                <a:spcPct val="100000"/>
              </a:lnSpc>
              <a:spcBef>
                <a:spcPts val="400"/>
              </a:spcBef>
              <a:spcAft>
                <a:spcPts val="0"/>
              </a:spcAft>
              <a:buSzPts val="600"/>
              <a:buChar char="?"/>
              <a:defRPr sz="1000"/>
            </a:lvl3pPr>
            <a:lvl4pPr indent="-274319" lvl="3" marL="1828800" algn="l">
              <a:lnSpc>
                <a:spcPct val="100000"/>
              </a:lnSpc>
              <a:spcBef>
                <a:spcPts val="180"/>
              </a:spcBef>
              <a:spcAft>
                <a:spcPts val="0"/>
              </a:spcAft>
              <a:buSzPts val="720"/>
              <a:buChar char="⚫"/>
              <a:defRPr sz="900"/>
            </a:lvl4pPr>
            <a:lvl5pPr indent="-268604" lvl="4" marL="2286000" algn="l">
              <a:lnSpc>
                <a:spcPct val="100000"/>
              </a:lnSpc>
              <a:spcBef>
                <a:spcPts val="400"/>
              </a:spcBef>
              <a:spcAft>
                <a:spcPts val="0"/>
              </a:spcAft>
              <a:buSzPts val="630"/>
              <a:buChar char="◉"/>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2" name="Google Shape;82;p12"/>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2"/>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2"/>
          <p:cNvSpPr/>
          <p:nvPr>
            <p:ph idx="2" type="pic"/>
          </p:nvPr>
        </p:nvSpPr>
        <p:spPr>
          <a:xfrm>
            <a:off x="663682" y="780751"/>
            <a:ext cx="4206300" cy="3154800"/>
          </a:xfrm>
          <a:prstGeom prst="rect">
            <a:avLst/>
          </a:prstGeom>
          <a:solidFill>
            <a:srgbClr val="B2A8AC"/>
          </a:solidFill>
          <a:ln cap="flat" cmpd="sng" w="107950">
            <a:solidFill>
              <a:srgbClr val="FFFFFF"/>
            </a:solidFill>
            <a:prstDash val="solid"/>
            <a:miter lim="800000"/>
            <a:headEnd len="sm" w="sm" type="none"/>
            <a:tailEnd len="sm" w="sm" type="none"/>
          </a:ln>
          <a:effectLst>
            <a:outerShdw blurRad="44450" rotWithShape="0" algn="tl" dir="5400000" dist="3810">
              <a:srgbClr val="000000">
                <a:alpha val="60000"/>
              </a:srgbClr>
            </a:outerShdw>
          </a:effectLst>
        </p:spPr>
        <p:txBody>
          <a:bodyPr anchorCtr="0" anchor="t" bIns="45700" lIns="91425" spcFirstLastPara="1" rIns="91425" wrap="square" tIns="45700">
            <a:noAutofit/>
          </a:bodyPr>
          <a:lstStyle>
            <a:lvl1pPr lvl="0" marR="0" rtl="0" algn="l">
              <a:lnSpc>
                <a:spcPct val="100000"/>
              </a:lnSpc>
              <a:spcBef>
                <a:spcPts val="600"/>
              </a:spcBef>
              <a:spcAft>
                <a:spcPts val="0"/>
              </a:spcAft>
              <a:buClr>
                <a:schemeClr val="dk2"/>
              </a:buClr>
              <a:buSzPts val="2336"/>
              <a:buFont typeface="Noto Sans Symbols"/>
              <a:buNone/>
              <a:defRPr b="0" i="0" sz="3200" u="none" cap="none" strike="noStrike">
                <a:solidFill>
                  <a:schemeClr val="dk1"/>
                </a:solidFill>
                <a:latin typeface="Trebuchet MS"/>
                <a:ea typeface="Trebuchet MS"/>
                <a:cs typeface="Trebuchet MS"/>
                <a:sym typeface="Trebuchet MS"/>
              </a:defRPr>
            </a:lvl1pPr>
            <a:lvl2pPr lvl="1"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lvl="2"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lvl="3"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lvl="4"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lvl="6"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lvl="7"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lvl="8"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6" name="Shape 86"/>
        <p:cNvGrpSpPr/>
        <p:nvPr/>
      </p:nvGrpSpPr>
      <p:grpSpPr>
        <a:xfrm>
          <a:off x="0" y="0"/>
          <a:ext cx="0" cy="0"/>
          <a:chOff x="0" y="0"/>
          <a:chExt cx="0" cy="0"/>
        </a:xfrm>
      </p:grpSpPr>
      <p:sp>
        <p:nvSpPr>
          <p:cNvPr id="87" name="Google Shape;87;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3"/>
          <p:cNvSpPr txBox="1"/>
          <p:nvPr>
            <p:ph idx="1" type="body"/>
          </p:nvPr>
        </p:nvSpPr>
        <p:spPr>
          <a:xfrm rot="5400000">
            <a:off x="2259300" y="-595038"/>
            <a:ext cx="3634800" cy="72390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2" name="Shape 92"/>
        <p:cNvGrpSpPr/>
        <p:nvPr/>
      </p:nvGrpSpPr>
      <p:grpSpPr>
        <a:xfrm>
          <a:off x="0" y="0"/>
          <a:ext cx="0" cy="0"/>
          <a:chOff x="0" y="0"/>
          <a:chExt cx="0" cy="0"/>
        </a:xfrm>
      </p:grpSpPr>
      <p:sp>
        <p:nvSpPr>
          <p:cNvPr id="93" name="Google Shape;93;p14"/>
          <p:cNvSpPr txBox="1"/>
          <p:nvPr>
            <p:ph type="title"/>
          </p:nvPr>
        </p:nvSpPr>
        <p:spPr>
          <a:xfrm rot="5400000">
            <a:off x="5120850" y="1638566"/>
            <a:ext cx="4388700" cy="1524000"/>
          </a:xfrm>
          <a:prstGeom prst="rect">
            <a:avLst/>
          </a:prstGeom>
          <a:noFill/>
          <a:ln>
            <a:noFill/>
          </a:ln>
        </p:spPr>
        <p:txBody>
          <a:bodyPr anchorCtr="0" anchor="t"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 type="body"/>
          </p:nvPr>
        </p:nvSpPr>
        <p:spPr>
          <a:xfrm rot="5400000">
            <a:off x="1272750" y="-609569"/>
            <a:ext cx="4388700" cy="6019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5" name="Google Shape;95;p14"/>
          <p:cNvSpPr txBox="1"/>
          <p:nvPr>
            <p:ph idx="10" type="dt"/>
          </p:nvPr>
        </p:nvSpPr>
        <p:spPr>
          <a:xfrm>
            <a:off x="424281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4"/>
          <p:cNvSpPr txBox="1"/>
          <p:nvPr>
            <p:ph idx="11" type="ftr"/>
          </p:nvPr>
        </p:nvSpPr>
        <p:spPr>
          <a:xfrm>
            <a:off x="457200" y="4917186"/>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4"/>
          <p:cNvSpPr txBox="1"/>
          <p:nvPr>
            <p:ph idx="12" type="sldNum"/>
          </p:nvPr>
        </p:nvSpPr>
        <p:spPr>
          <a:xfrm>
            <a:off x="6254496" y="4914900"/>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1" name="Google Shape;21;p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24" name="Shape 24"/>
        <p:cNvGrpSpPr/>
        <p:nvPr/>
      </p:nvGrpSpPr>
      <p:grpSpPr>
        <a:xfrm>
          <a:off x="0" y="0"/>
          <a:ext cx="0" cy="0"/>
          <a:chOff x="0" y="0"/>
          <a:chExt cx="0" cy="0"/>
        </a:xfrm>
      </p:grpSpPr>
      <p:sp>
        <p:nvSpPr>
          <p:cNvPr id="25" name="Google Shape;25;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lvl1pPr indent="-349123" lvl="0" marL="457200" algn="l">
              <a:lnSpc>
                <a:spcPct val="100000"/>
              </a:lnSpc>
              <a:spcBef>
                <a:spcPts val="600"/>
              </a:spcBef>
              <a:spcAft>
                <a:spcPts val="0"/>
              </a:spcAft>
              <a:buSzPts val="1898"/>
              <a:buChar char="⦿"/>
              <a:defRPr/>
            </a:lvl1pPr>
            <a:lvl2pPr indent="-345440" lvl="1" marL="914400" algn="l">
              <a:lnSpc>
                <a:spcPct val="100000"/>
              </a:lnSpc>
              <a:spcBef>
                <a:spcPts val="500"/>
              </a:spcBef>
              <a:spcAft>
                <a:spcPts val="0"/>
              </a:spcAft>
              <a:buSzPts val="1840"/>
              <a:buChar char="◼"/>
              <a:defRPr/>
            </a:lvl2pPr>
            <a:lvl3pPr indent="-304800" lvl="2" marL="1371600" algn="l">
              <a:lnSpc>
                <a:spcPct val="100000"/>
              </a:lnSpc>
              <a:spcBef>
                <a:spcPts val="400"/>
              </a:spcBef>
              <a:spcAft>
                <a:spcPts val="0"/>
              </a:spcAft>
              <a:buSzPts val="1200"/>
              <a:buChar char="?"/>
              <a:defRPr/>
            </a:lvl3pPr>
            <a:lvl4pPr indent="-330200" lvl="3" marL="1828800" algn="l">
              <a:lnSpc>
                <a:spcPct val="100000"/>
              </a:lnSpc>
              <a:spcBef>
                <a:spcPts val="400"/>
              </a:spcBef>
              <a:spcAft>
                <a:spcPts val="0"/>
              </a:spcAft>
              <a:buSzPts val="160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09879" lvl="6" marL="3200400" algn="l">
              <a:lnSpc>
                <a:spcPct val="100000"/>
              </a:lnSpc>
              <a:spcBef>
                <a:spcPts val="320"/>
              </a:spcBef>
              <a:spcAft>
                <a:spcPts val="0"/>
              </a:spcAft>
              <a:buSzPts val="1280"/>
              <a:buChar char="◼"/>
              <a:defRPr/>
            </a:lvl7pPr>
            <a:lvl8pPr indent="-330200" lvl="7" marL="3657600" algn="l">
              <a:lnSpc>
                <a:spcPct val="100000"/>
              </a:lnSpc>
              <a:spcBef>
                <a:spcPts val="300"/>
              </a:spcBef>
              <a:spcAft>
                <a:spcPts val="0"/>
              </a:spcAft>
              <a:buSzPts val="1600"/>
              <a:buChar char="•"/>
              <a:defRPr/>
            </a:lvl8pPr>
            <a:lvl9pPr indent="-317500" lvl="8" marL="4114800" algn="l">
              <a:lnSpc>
                <a:spcPct val="100000"/>
              </a:lnSpc>
              <a:spcBef>
                <a:spcPts val="280"/>
              </a:spcBef>
              <a:spcAft>
                <a:spcPts val="0"/>
              </a:spcAft>
              <a:buSzPts val="1400"/>
              <a:buChar char="▪"/>
              <a:defRPr/>
            </a:lvl9pPr>
          </a:lstStyle>
          <a:p/>
        </p:txBody>
      </p:sp>
      <p:sp>
        <p:nvSpPr>
          <p:cNvPr id="30" name="Google Shape;30;p4"/>
          <p:cNvSpPr txBox="1"/>
          <p:nvPr>
            <p:ph idx="12" type="sldNum"/>
          </p:nvPr>
        </p:nvSpPr>
        <p:spPr>
          <a:xfrm>
            <a:off x="8390734" y="4543668"/>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1" name="Shape 31"/>
        <p:cNvGrpSpPr/>
        <p:nvPr/>
      </p:nvGrpSpPr>
      <p:grpSpPr>
        <a:xfrm>
          <a:off x="0" y="0"/>
          <a:ext cx="0" cy="0"/>
          <a:chOff x="0" y="0"/>
          <a:chExt cx="0" cy="0"/>
        </a:xfrm>
      </p:grpSpPr>
      <p:sp>
        <p:nvSpPr>
          <p:cNvPr id="32" name="Google Shape;32;p5"/>
          <p:cNvSpPr/>
          <p:nvPr/>
        </p:nvSpPr>
        <p:spPr>
          <a:xfrm flipH="1">
            <a:off x="2667000" y="0"/>
            <a:ext cx="6477000" cy="5143500"/>
          </a:xfrm>
          <a:prstGeom prst="rect">
            <a:avLst/>
          </a:prstGeom>
          <a:blipFill rotWithShape="1">
            <a:blip r:embed="rId2">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cxnSp>
        <p:nvCxnSpPr>
          <p:cNvPr id="33" name="Google Shape;33;p5"/>
          <p:cNvCxnSpPr/>
          <p:nvPr/>
        </p:nvCxnSpPr>
        <p:spPr>
          <a:xfrm rot="-5400000">
            <a:off x="95250" y="2571750"/>
            <a:ext cx="5143500" cy="0"/>
          </a:xfrm>
          <a:prstGeom prst="straightConnector1">
            <a:avLst/>
          </a:prstGeom>
          <a:noFill/>
          <a:ln cap="flat" cmpd="sng" w="11425">
            <a:solidFill>
              <a:srgbClr val="F9F9F9"/>
            </a:solidFill>
            <a:prstDash val="solid"/>
            <a:miter lim="800000"/>
            <a:headEnd len="sm" w="sm" type="none"/>
            <a:tailEnd len="sm" w="sm" type="none"/>
          </a:ln>
        </p:spPr>
      </p:cxnSp>
      <p:sp>
        <p:nvSpPr>
          <p:cNvPr id="34" name="Google Shape;34;p5"/>
          <p:cNvSpPr txBox="1"/>
          <p:nvPr>
            <p:ph type="ctrTitle"/>
          </p:nvPr>
        </p:nvSpPr>
        <p:spPr>
          <a:xfrm>
            <a:off x="3366868" y="400050"/>
            <a:ext cx="5105400" cy="2151000"/>
          </a:xfrm>
          <a:prstGeom prst="rect">
            <a:avLst/>
          </a:prstGeom>
          <a:noFill/>
          <a:ln>
            <a:noFill/>
          </a:ln>
        </p:spPr>
        <p:txBody>
          <a:bodyPr anchorCtr="0" anchor="b"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subTitle"/>
          </p:nvPr>
        </p:nvSpPr>
        <p:spPr>
          <a:xfrm>
            <a:off x="3354442" y="2654898"/>
            <a:ext cx="5114700" cy="825900"/>
          </a:xfrm>
          <a:prstGeom prst="rect">
            <a:avLst/>
          </a:prstGeom>
          <a:noFill/>
          <a:ln>
            <a:noFill/>
          </a:ln>
        </p:spPr>
        <p:txBody>
          <a:bodyPr anchorCtr="0" anchor="t" bIns="0" lIns="45700" spcFirstLastPara="1" rIns="45700" wrap="square" tIns="0">
            <a:noAutofit/>
          </a:bodyPr>
          <a:lstStyle>
            <a:lvl1pPr lvl="0" algn="r">
              <a:lnSpc>
                <a:spcPct val="100000"/>
              </a:lnSpc>
              <a:spcBef>
                <a:spcPts val="600"/>
              </a:spcBef>
              <a:spcAft>
                <a:spcPts val="0"/>
              </a:spcAft>
              <a:buSzPts val="1606"/>
              <a:buNone/>
              <a:defRPr sz="2200">
                <a:solidFill>
                  <a:srgbClr val="FFFFFF"/>
                </a:solidFill>
              </a:defRPr>
            </a:lvl1pPr>
            <a:lvl2pPr lvl="1" algn="ctr">
              <a:lnSpc>
                <a:spcPct val="100000"/>
              </a:lnSpc>
              <a:spcBef>
                <a:spcPts val="500"/>
              </a:spcBef>
              <a:spcAft>
                <a:spcPts val="0"/>
              </a:spcAft>
              <a:buSzPts val="1440"/>
              <a:buNone/>
              <a:defRPr/>
            </a:lvl2pPr>
            <a:lvl3pPr lvl="2" algn="ctr">
              <a:lnSpc>
                <a:spcPct val="100000"/>
              </a:lnSpc>
              <a:spcBef>
                <a:spcPts val="400"/>
              </a:spcBef>
              <a:spcAft>
                <a:spcPts val="0"/>
              </a:spcAft>
              <a:buSzPts val="1080"/>
              <a:buNone/>
              <a:defRPr/>
            </a:lvl3pPr>
            <a:lvl4pPr lvl="3" algn="ctr">
              <a:lnSpc>
                <a:spcPct val="100000"/>
              </a:lnSpc>
              <a:spcBef>
                <a:spcPts val="360"/>
              </a:spcBef>
              <a:spcAft>
                <a:spcPts val="0"/>
              </a:spcAft>
              <a:buSzPts val="1440"/>
              <a:buNone/>
              <a:defRPr/>
            </a:lvl4pPr>
            <a:lvl5pPr lvl="4" algn="ctr">
              <a:lnSpc>
                <a:spcPct val="100000"/>
              </a:lnSpc>
              <a:spcBef>
                <a:spcPts val="400"/>
              </a:spcBef>
              <a:spcAft>
                <a:spcPts val="0"/>
              </a:spcAft>
              <a:buSzPts val="1260"/>
              <a:buNone/>
              <a:defRPr/>
            </a:lvl5pPr>
            <a:lvl6pPr lvl="5" algn="ctr">
              <a:lnSpc>
                <a:spcPct val="100000"/>
              </a:lnSpc>
              <a:spcBef>
                <a:spcPts val="40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0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36" name="Google Shape;36;p5"/>
          <p:cNvSpPr txBox="1"/>
          <p:nvPr>
            <p:ph idx="10" type="dt"/>
          </p:nvPr>
        </p:nvSpPr>
        <p:spPr>
          <a:xfrm>
            <a:off x="5871224"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1" type="ftr"/>
          </p:nvPr>
        </p:nvSpPr>
        <p:spPr>
          <a:xfrm>
            <a:off x="2819400" y="4918460"/>
            <a:ext cx="29277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2" type="sldNum"/>
          </p:nvPr>
        </p:nvSpPr>
        <p:spPr>
          <a:xfrm>
            <a:off x="7880884"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Google Shape;40;p6"/>
          <p:cNvSpPr txBox="1"/>
          <p:nvPr>
            <p:ph type="title"/>
          </p:nvPr>
        </p:nvSpPr>
        <p:spPr>
          <a:xfrm>
            <a:off x="1066800" y="2116378"/>
            <a:ext cx="6255600" cy="1021500"/>
          </a:xfrm>
          <a:prstGeom prst="rect">
            <a:avLst/>
          </a:prstGeom>
          <a:noFill/>
          <a:ln>
            <a:noFill/>
          </a:ln>
        </p:spPr>
        <p:txBody>
          <a:bodyPr anchorCtr="0" anchor="t"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 type="body"/>
          </p:nvPr>
        </p:nvSpPr>
        <p:spPr>
          <a:xfrm>
            <a:off x="1066800" y="1428750"/>
            <a:ext cx="6255600" cy="557700"/>
          </a:xfrm>
          <a:prstGeom prst="rect">
            <a:avLst/>
          </a:prstGeom>
          <a:noFill/>
          <a:ln>
            <a:noFill/>
          </a:ln>
        </p:spPr>
        <p:txBody>
          <a:bodyPr anchorCtr="0" anchor="b" bIns="45700" lIns="91425" spcFirstLastPara="1" rIns="91425" wrap="square" tIns="45700">
            <a:noAutofit/>
          </a:bodyPr>
          <a:lstStyle>
            <a:lvl1pPr indent="-228600" lvl="0" marL="457200" algn="r">
              <a:lnSpc>
                <a:spcPct val="100000"/>
              </a:lnSpc>
              <a:spcBef>
                <a:spcPts val="600"/>
              </a:spcBef>
              <a:spcAft>
                <a:spcPts val="0"/>
              </a:spcAft>
              <a:buSzPts val="1460"/>
              <a:buNone/>
              <a:defRPr sz="2000">
                <a:solidFill>
                  <a:schemeClr val="dk1"/>
                </a:solidFill>
              </a:defRPr>
            </a:lvl1pPr>
            <a:lvl2pPr indent="-228600" lvl="1" marL="914400" algn="l">
              <a:lnSpc>
                <a:spcPct val="100000"/>
              </a:lnSpc>
              <a:spcBef>
                <a:spcPts val="500"/>
              </a:spcBef>
              <a:spcAft>
                <a:spcPts val="0"/>
              </a:spcAft>
              <a:buSzPts val="1440"/>
              <a:buNone/>
              <a:defRPr sz="1800">
                <a:solidFill>
                  <a:srgbClr val="888888"/>
                </a:solidFill>
              </a:defRPr>
            </a:lvl2pPr>
            <a:lvl3pPr indent="-228600" lvl="2" marL="1371600" algn="l">
              <a:lnSpc>
                <a:spcPct val="100000"/>
              </a:lnSpc>
              <a:spcBef>
                <a:spcPts val="400"/>
              </a:spcBef>
              <a:spcAft>
                <a:spcPts val="0"/>
              </a:spcAft>
              <a:buSzPts val="960"/>
              <a:buNone/>
              <a:defRPr sz="1600">
                <a:solidFill>
                  <a:srgbClr val="888888"/>
                </a:solidFill>
              </a:defRPr>
            </a:lvl3pPr>
            <a:lvl4pPr indent="-228600" lvl="3" marL="1828800" algn="l">
              <a:lnSpc>
                <a:spcPct val="100000"/>
              </a:lnSpc>
              <a:spcBef>
                <a:spcPts val="280"/>
              </a:spcBef>
              <a:spcAft>
                <a:spcPts val="0"/>
              </a:spcAft>
              <a:buSzPts val="1120"/>
              <a:buNone/>
              <a:defRPr sz="1400">
                <a:solidFill>
                  <a:srgbClr val="888888"/>
                </a:solidFill>
              </a:defRPr>
            </a:lvl4pPr>
            <a:lvl5pPr indent="-228600" lvl="4" marL="2286000" algn="l">
              <a:lnSpc>
                <a:spcPct val="100000"/>
              </a:lnSpc>
              <a:spcBef>
                <a:spcPts val="400"/>
              </a:spcBef>
              <a:spcAft>
                <a:spcPts val="0"/>
              </a:spcAft>
              <a:buSzPts val="980"/>
              <a:buNone/>
              <a:defRPr sz="1400">
                <a:solidFill>
                  <a:srgbClr val="888888"/>
                </a:solidFill>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2" name="Google Shape;42;p6"/>
          <p:cNvSpPr txBox="1"/>
          <p:nvPr>
            <p:ph idx="10" type="dt"/>
          </p:nvPr>
        </p:nvSpPr>
        <p:spPr>
          <a:xfrm>
            <a:off x="4724238" y="4917608"/>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735358" y="4917608"/>
            <a:ext cx="2895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6733952" y="4916334"/>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 name="Shape 45"/>
        <p:cNvGrpSpPr/>
        <p:nvPr/>
      </p:nvGrpSpPr>
      <p:grpSpPr>
        <a:xfrm>
          <a:off x="0" y="0"/>
          <a:ext cx="0" cy="0"/>
          <a:chOff x="0" y="0"/>
          <a:chExt cx="0" cy="0"/>
        </a:xfrm>
      </p:grpSpPr>
      <p:sp>
        <p:nvSpPr>
          <p:cNvPr id="46" name="Google Shape;46;p7"/>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body"/>
          </p:nvPr>
        </p:nvSpPr>
        <p:spPr>
          <a:xfrm>
            <a:off x="457200"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8" name="Google Shape;48;p7"/>
          <p:cNvSpPr txBox="1"/>
          <p:nvPr>
            <p:ph idx="2" type="body"/>
          </p:nvPr>
        </p:nvSpPr>
        <p:spPr>
          <a:xfrm>
            <a:off x="4178808"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7"/>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7"/>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2" name="Shape 52"/>
        <p:cNvGrpSpPr/>
        <p:nvPr/>
      </p:nvGrpSpPr>
      <p:grpSpPr>
        <a:xfrm>
          <a:off x="0" y="0"/>
          <a:ext cx="0" cy="0"/>
          <a:chOff x="0" y="0"/>
          <a:chExt cx="0" cy="0"/>
        </a:xfrm>
      </p:grpSpPr>
      <p:sp>
        <p:nvSpPr>
          <p:cNvPr id="53" name="Google Shape;53;p8"/>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8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 type="body"/>
          </p:nvPr>
        </p:nvSpPr>
        <p:spPr>
          <a:xfrm>
            <a:off x="457200"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5" name="Google Shape;55;p8"/>
          <p:cNvSpPr txBox="1"/>
          <p:nvPr>
            <p:ph idx="2" type="body"/>
          </p:nvPr>
        </p:nvSpPr>
        <p:spPr>
          <a:xfrm>
            <a:off x="4178808"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8"/>
          <p:cNvSpPr txBox="1"/>
          <p:nvPr>
            <p:ph idx="3" type="body"/>
          </p:nvPr>
        </p:nvSpPr>
        <p:spPr>
          <a:xfrm>
            <a:off x="457200"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8"/>
          <p:cNvSpPr txBox="1"/>
          <p:nvPr>
            <p:ph idx="4" type="body"/>
          </p:nvPr>
        </p:nvSpPr>
        <p:spPr>
          <a:xfrm>
            <a:off x="4178808"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8"/>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8"/>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8"/>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0"/>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0"/>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0"/>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flipH="1">
            <a:off x="8153400" y="0"/>
            <a:ext cx="990600" cy="5143500"/>
          </a:xfrm>
          <a:prstGeom prst="rect">
            <a:avLst/>
          </a:prstGeom>
          <a:blipFill rotWithShape="1">
            <a:blip r:embed="rId1">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 name="Google Shape;7;p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marR="0" rtl="0" algn="l">
              <a:lnSpc>
                <a:spcPct val="100000"/>
              </a:lnSpc>
              <a:spcBef>
                <a:spcPts val="0"/>
              </a:spcBef>
              <a:spcAft>
                <a:spcPts val="0"/>
              </a:spcAft>
              <a:buClr>
                <a:srgbClr val="FEF7F0"/>
              </a:buClr>
              <a:buSzPts val="3800"/>
              <a:buFont typeface="Trebuchet MS"/>
              <a:buNone/>
              <a:defRPr b="1" i="0" sz="3800" u="none" cap="none" strike="noStrike">
                <a:solidFill>
                  <a:srgbClr val="FEF7F0"/>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49123" lvl="0" marL="457200" marR="0" rtl="0" algn="l">
              <a:lnSpc>
                <a:spcPct val="100000"/>
              </a:lnSpc>
              <a:spcBef>
                <a:spcPts val="600"/>
              </a:spcBef>
              <a:spcAft>
                <a:spcPts val="0"/>
              </a:spcAft>
              <a:buClr>
                <a:schemeClr val="dk2"/>
              </a:buClr>
              <a:buSzPts val="1898"/>
              <a:buFont typeface="Noto Sans Symbols"/>
              <a:buChar char="⦿"/>
              <a:defRPr b="0" i="0" sz="2600" u="none" cap="none" strike="noStrike">
                <a:solidFill>
                  <a:schemeClr val="dk1"/>
                </a:solidFill>
                <a:latin typeface="Trebuchet MS"/>
                <a:ea typeface="Trebuchet MS"/>
                <a:cs typeface="Trebuchet MS"/>
                <a:sym typeface="Trebuchet MS"/>
              </a:defRPr>
            </a:lvl1pPr>
            <a:lvl2pPr indent="-345440" lvl="1" marL="914400"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indent="-304800" lvl="2" marL="1371600"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indent="-330200" lvl="3" marL="1828800"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indent="-308610" lvl="4" marL="2286000"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indent="-320039" lvl="5" marL="2743200"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indent="-309879" lvl="6" marL="3200400"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indent="-330200" lvl="7" marL="3657600"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indent="-317500" lvl="8" marL="4114800"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
        <p:nvSpPr>
          <p:cNvPr id="9" name="Google Shape;9;p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0" name="Google Shape;10;p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1" name="Google Shape;11;p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hyperlink" Target="http://www.youtube.com/watch?v=gysgCEGXgmE" TargetMode="External"/><Relationship Id="rId4"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hyperlink" Target="http://www.youtube.com/watch?v=hrbc1PuJhgQ" TargetMode="External"/><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3.jpg"/><Relationship Id="rId13" Type="http://schemas.openxmlformats.org/officeDocument/2006/relationships/hyperlink" Target="http://www.youtube.com/watch?v=c4CSGZGbX30" TargetMode="External"/><Relationship Id="rId12" Type="http://schemas.openxmlformats.org/officeDocument/2006/relationships/image" Target="../media/image16.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4.jpg"/><Relationship Id="rId9" Type="http://schemas.openxmlformats.org/officeDocument/2006/relationships/hyperlink" Target="http://www.youtube.com/watch?v=ezDjGtRbSPM" TargetMode="External"/><Relationship Id="rId14" Type="http://schemas.openxmlformats.org/officeDocument/2006/relationships/image" Target="../media/image8.jpg"/><Relationship Id="rId5" Type="http://schemas.openxmlformats.org/officeDocument/2006/relationships/hyperlink" Target="http://www.youtube.com/watch?v=G0lYgEuHrgc" TargetMode="External"/><Relationship Id="rId6" Type="http://schemas.openxmlformats.org/officeDocument/2006/relationships/image" Target="../media/image5.jpg"/><Relationship Id="rId7" Type="http://schemas.openxmlformats.org/officeDocument/2006/relationships/hyperlink" Target="http://www.youtube.com/watch?v=xTczn5RUgnk" TargetMode="External"/><Relationship Id="rId8"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hyperlink" Target="http://www.youtube.com/watch?v=xTczn5RUgnk" TargetMode="External"/><Relationship Id="rId5"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youtube.com/watch?v=xTczn5RUgnk" TargetMode="Externa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hyperlink" Target="http://www.youtube.com/watch?v=tVo_wkxH9dU" TargetMode="Externa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5"/>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351C75"/>
                </a:solidFill>
              </a:rPr>
              <a:t>PBL Lesson #4</a:t>
            </a:r>
            <a:endParaRPr>
              <a:solidFill>
                <a:srgbClr val="351C75"/>
              </a:solidFill>
            </a:endParaRPr>
          </a:p>
        </p:txBody>
      </p:sp>
      <p:sp>
        <p:nvSpPr>
          <p:cNvPr id="103" name="Google Shape;103;p15"/>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a:solidFill>
                  <a:srgbClr val="FF0000"/>
                </a:solidFill>
              </a:rPr>
              <a:t>Brainstorming Solutions</a:t>
            </a:r>
            <a:endParaRPr>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4"/>
          <p:cNvSpPr txBox="1"/>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Tips and Strategies when Researching</a:t>
            </a:r>
            <a:endParaRPr b="1" sz="2800">
              <a:solidFill>
                <a:srgbClr val="674EA7"/>
              </a:solidFill>
            </a:endParaRPr>
          </a:p>
        </p:txBody>
      </p:sp>
      <p:sp>
        <p:nvSpPr>
          <p:cNvPr id="166" name="Google Shape;166;p24"/>
          <p:cNvSpPr txBox="1"/>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26562"/>
              </a:lnSpc>
              <a:spcBef>
                <a:spcPts val="0"/>
              </a:spcBef>
              <a:spcAft>
                <a:spcPts val="0"/>
              </a:spcAft>
              <a:buNone/>
            </a:pPr>
            <a:r>
              <a:rPr lang="en" sz="1600">
                <a:solidFill>
                  <a:srgbClr val="333333"/>
                </a:solidFill>
                <a:highlight>
                  <a:srgbClr val="FFFFFF"/>
                </a:highlight>
              </a:rPr>
              <a:t>The ability to think critically while conducting online research:</a:t>
            </a:r>
            <a:endParaRPr sz="1600">
              <a:solidFill>
                <a:srgbClr val="333333"/>
              </a:solidFill>
              <a:highlight>
                <a:srgbClr val="FFFFFF"/>
              </a:highlight>
            </a:endParaRPr>
          </a:p>
          <a:p>
            <a:pPr indent="-330200" lvl="0" marL="647700" rtl="0" algn="l">
              <a:lnSpc>
                <a:spcPct val="135937"/>
              </a:lnSpc>
              <a:spcBef>
                <a:spcPts val="2400"/>
              </a:spcBef>
              <a:spcAft>
                <a:spcPts val="0"/>
              </a:spcAft>
              <a:buClr>
                <a:srgbClr val="333333"/>
              </a:buClr>
              <a:buSzPts val="1600"/>
              <a:buChar char="●"/>
            </a:pPr>
            <a:r>
              <a:rPr b="1" lang="en" sz="1600">
                <a:solidFill>
                  <a:srgbClr val="333333"/>
                </a:solidFill>
                <a:highlight>
                  <a:srgbClr val="FFFFFF"/>
                </a:highlight>
              </a:rPr>
              <a:t>What </a:t>
            </a:r>
            <a:r>
              <a:rPr lang="en" sz="1600">
                <a:solidFill>
                  <a:srgbClr val="333333"/>
                </a:solidFill>
                <a:highlight>
                  <a:srgbClr val="FFFFFF"/>
                </a:highlight>
              </a:rPr>
              <a:t>is the</a:t>
            </a:r>
            <a:r>
              <a:rPr lang="en" sz="1600">
                <a:solidFill>
                  <a:srgbClr val="FF0000"/>
                </a:solidFill>
                <a:highlight>
                  <a:srgbClr val="FFFFFF"/>
                </a:highlight>
              </a:rPr>
              <a:t> purpose </a:t>
            </a:r>
            <a:r>
              <a:rPr lang="en" sz="1600">
                <a:solidFill>
                  <a:srgbClr val="333333"/>
                </a:solidFill>
                <a:highlight>
                  <a:srgbClr val="FFFFFF"/>
                </a:highlight>
              </a:rPr>
              <a:t>of this site?</a:t>
            </a:r>
            <a:endParaRPr sz="1600">
              <a:solidFill>
                <a:srgbClr val="333333"/>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b="1" lang="en" sz="1600">
                <a:solidFill>
                  <a:srgbClr val="333333"/>
                </a:solidFill>
                <a:highlight>
                  <a:srgbClr val="FFFFFF"/>
                </a:highlight>
              </a:rPr>
              <a:t>Who </a:t>
            </a:r>
            <a:r>
              <a:rPr lang="en" sz="1600">
                <a:solidFill>
                  <a:srgbClr val="0000FF"/>
                </a:solidFill>
                <a:highlight>
                  <a:srgbClr val="FFFFFF"/>
                </a:highlight>
              </a:rPr>
              <a:t>created</a:t>
            </a:r>
            <a:r>
              <a:rPr lang="en" sz="1600">
                <a:solidFill>
                  <a:srgbClr val="333333"/>
                </a:solidFill>
                <a:highlight>
                  <a:srgbClr val="FFFFFF"/>
                </a:highlight>
              </a:rPr>
              <a:t> the</a:t>
            </a:r>
            <a:r>
              <a:rPr lang="en" sz="1600">
                <a:solidFill>
                  <a:srgbClr val="FF0000"/>
                </a:solidFill>
                <a:highlight>
                  <a:srgbClr val="FFFFFF"/>
                </a:highlight>
              </a:rPr>
              <a:t> information </a:t>
            </a:r>
            <a:r>
              <a:rPr lang="en" sz="1600">
                <a:solidFill>
                  <a:srgbClr val="333333"/>
                </a:solidFill>
                <a:highlight>
                  <a:srgbClr val="FFFFFF"/>
                </a:highlight>
              </a:rPr>
              <a:t>at this site, and what is this person’s</a:t>
            </a:r>
            <a:r>
              <a:rPr lang="en" sz="1600">
                <a:solidFill>
                  <a:srgbClr val="FF0000"/>
                </a:solidFill>
                <a:highlight>
                  <a:srgbClr val="FFFFFF"/>
                </a:highlight>
              </a:rPr>
              <a:t> level of expertise?</a:t>
            </a:r>
            <a:endParaRPr sz="1600">
              <a:solidFill>
                <a:srgbClr val="FF0000"/>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b="1" lang="en" sz="1600">
                <a:solidFill>
                  <a:srgbClr val="333333"/>
                </a:solidFill>
                <a:highlight>
                  <a:srgbClr val="FFFFFF"/>
                </a:highlight>
              </a:rPr>
              <a:t>When</a:t>
            </a:r>
            <a:r>
              <a:rPr lang="en" sz="1600">
                <a:solidFill>
                  <a:srgbClr val="333333"/>
                </a:solidFill>
                <a:highlight>
                  <a:srgbClr val="FFFFFF"/>
                </a:highlight>
              </a:rPr>
              <a:t> was the information at this site </a:t>
            </a:r>
            <a:r>
              <a:rPr lang="en" sz="1600">
                <a:solidFill>
                  <a:srgbClr val="990000"/>
                </a:solidFill>
                <a:highlight>
                  <a:srgbClr val="FFFFFF"/>
                </a:highlight>
              </a:rPr>
              <a:t>updated?</a:t>
            </a:r>
            <a:endParaRPr sz="1600">
              <a:solidFill>
                <a:srgbClr val="990000"/>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b="1" lang="en" sz="1600">
                <a:solidFill>
                  <a:srgbClr val="333333"/>
                </a:solidFill>
                <a:highlight>
                  <a:srgbClr val="FFFFFF"/>
                </a:highlight>
              </a:rPr>
              <a:t>Where</a:t>
            </a:r>
            <a:r>
              <a:rPr lang="en" sz="1600">
                <a:solidFill>
                  <a:srgbClr val="333333"/>
                </a:solidFill>
                <a:highlight>
                  <a:srgbClr val="FFFFFF"/>
                </a:highlight>
              </a:rPr>
              <a:t> can I go to </a:t>
            </a:r>
            <a:r>
              <a:rPr lang="en" sz="1600">
                <a:solidFill>
                  <a:srgbClr val="0000FF"/>
                </a:solidFill>
                <a:highlight>
                  <a:srgbClr val="FFFFFF"/>
                </a:highlight>
              </a:rPr>
              <a:t>check</a:t>
            </a:r>
            <a:r>
              <a:rPr lang="en" sz="1600">
                <a:solidFill>
                  <a:srgbClr val="333333"/>
                </a:solidFill>
                <a:highlight>
                  <a:srgbClr val="FFFFFF"/>
                </a:highlight>
              </a:rPr>
              <a:t> the </a:t>
            </a:r>
            <a:r>
              <a:rPr lang="en" sz="1600">
                <a:solidFill>
                  <a:srgbClr val="FF0000"/>
                </a:solidFill>
                <a:highlight>
                  <a:srgbClr val="FFFFFF"/>
                </a:highlight>
              </a:rPr>
              <a:t>accuracy </a:t>
            </a:r>
            <a:r>
              <a:rPr lang="en" sz="1600">
                <a:solidFill>
                  <a:srgbClr val="333333"/>
                </a:solidFill>
                <a:highlight>
                  <a:srgbClr val="FFFFFF"/>
                </a:highlight>
              </a:rPr>
              <a:t>of this information?</a:t>
            </a:r>
            <a:endParaRPr sz="1600">
              <a:solidFill>
                <a:srgbClr val="333333"/>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b="1" lang="en" sz="1600">
                <a:solidFill>
                  <a:srgbClr val="333333"/>
                </a:solidFill>
                <a:highlight>
                  <a:srgbClr val="FFFFFF"/>
                </a:highlight>
              </a:rPr>
              <a:t>Why </a:t>
            </a:r>
            <a:r>
              <a:rPr lang="en" sz="1600">
                <a:solidFill>
                  <a:srgbClr val="333333"/>
                </a:solidFill>
                <a:highlight>
                  <a:srgbClr val="FFFFFF"/>
                </a:highlight>
              </a:rPr>
              <a:t>did this </a:t>
            </a:r>
            <a:r>
              <a:rPr lang="en" sz="1600">
                <a:solidFill>
                  <a:srgbClr val="FF0000"/>
                </a:solidFill>
                <a:highlight>
                  <a:srgbClr val="FFFFFF"/>
                </a:highlight>
              </a:rPr>
              <a:t>person</a:t>
            </a:r>
            <a:r>
              <a:rPr lang="en" sz="1600">
                <a:solidFill>
                  <a:srgbClr val="333333"/>
                </a:solidFill>
                <a:highlight>
                  <a:srgbClr val="FFFFFF"/>
                </a:highlight>
              </a:rPr>
              <a:t> or group </a:t>
            </a:r>
            <a:r>
              <a:rPr lang="en" sz="1600">
                <a:solidFill>
                  <a:srgbClr val="0000FF"/>
                </a:solidFill>
                <a:highlight>
                  <a:srgbClr val="FFFFFF"/>
                </a:highlight>
              </a:rPr>
              <a:t>put </a:t>
            </a:r>
            <a:r>
              <a:rPr lang="en" sz="1600">
                <a:solidFill>
                  <a:srgbClr val="333333"/>
                </a:solidFill>
                <a:highlight>
                  <a:srgbClr val="FFFFFF"/>
                </a:highlight>
              </a:rPr>
              <a:t>this </a:t>
            </a:r>
            <a:r>
              <a:rPr lang="en" sz="1600">
                <a:solidFill>
                  <a:srgbClr val="FF0000"/>
                </a:solidFill>
                <a:highlight>
                  <a:srgbClr val="FFFFFF"/>
                </a:highlight>
              </a:rPr>
              <a:t>information</a:t>
            </a:r>
            <a:r>
              <a:rPr lang="en" sz="1600">
                <a:solidFill>
                  <a:srgbClr val="333333"/>
                </a:solidFill>
                <a:highlight>
                  <a:srgbClr val="FFFFFF"/>
                </a:highlight>
              </a:rPr>
              <a:t> on the</a:t>
            </a:r>
            <a:r>
              <a:rPr lang="en" sz="1600">
                <a:solidFill>
                  <a:srgbClr val="FF0000"/>
                </a:solidFill>
                <a:highlight>
                  <a:srgbClr val="FFFFFF"/>
                </a:highlight>
              </a:rPr>
              <a:t> internet?</a:t>
            </a:r>
            <a:endParaRPr sz="1600">
              <a:solidFill>
                <a:srgbClr val="FF0000"/>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lang="en" sz="1600">
                <a:solidFill>
                  <a:srgbClr val="333333"/>
                </a:solidFill>
                <a:highlight>
                  <a:srgbClr val="FFFFFF"/>
                </a:highlight>
              </a:rPr>
              <a:t>Does the website</a:t>
            </a:r>
            <a:r>
              <a:rPr lang="en" sz="1600">
                <a:solidFill>
                  <a:srgbClr val="0000FF"/>
                </a:solidFill>
                <a:highlight>
                  <a:srgbClr val="FFFFFF"/>
                </a:highlight>
              </a:rPr>
              <a:t> present</a:t>
            </a:r>
            <a:r>
              <a:rPr lang="en" sz="1600">
                <a:solidFill>
                  <a:srgbClr val="333333"/>
                </a:solidFill>
                <a:highlight>
                  <a:srgbClr val="FFFFFF"/>
                </a:highlight>
              </a:rPr>
              <a:t> only one side of the issue, or are</a:t>
            </a:r>
            <a:r>
              <a:rPr lang="en" sz="1600">
                <a:solidFill>
                  <a:srgbClr val="FF0000"/>
                </a:solidFill>
                <a:highlight>
                  <a:srgbClr val="FFFFFF"/>
                </a:highlight>
              </a:rPr>
              <a:t> multiple perspectives </a:t>
            </a:r>
            <a:r>
              <a:rPr lang="en" sz="1600">
                <a:solidFill>
                  <a:srgbClr val="333333"/>
                </a:solidFill>
                <a:highlight>
                  <a:srgbClr val="FFFFFF"/>
                </a:highlight>
              </a:rPr>
              <a:t>provided?</a:t>
            </a:r>
            <a:endParaRPr sz="1600">
              <a:solidFill>
                <a:srgbClr val="333333"/>
              </a:solidFill>
              <a:highlight>
                <a:srgbClr val="FFFFFF"/>
              </a:highlight>
            </a:endParaRPr>
          </a:p>
          <a:p>
            <a:pPr indent="-330200" lvl="0" marL="647700" rtl="0" algn="l">
              <a:lnSpc>
                <a:spcPct val="135937"/>
              </a:lnSpc>
              <a:spcBef>
                <a:spcPts val="0"/>
              </a:spcBef>
              <a:spcAft>
                <a:spcPts val="0"/>
              </a:spcAft>
              <a:buClr>
                <a:srgbClr val="333333"/>
              </a:buClr>
              <a:buSzPts val="1600"/>
              <a:buChar char="●"/>
            </a:pPr>
            <a:r>
              <a:rPr b="1" lang="en" sz="1600">
                <a:solidFill>
                  <a:srgbClr val="333333"/>
                </a:solidFill>
                <a:highlight>
                  <a:srgbClr val="FFFFFF"/>
                </a:highlight>
              </a:rPr>
              <a:t>How </a:t>
            </a:r>
            <a:r>
              <a:rPr lang="en" sz="1600">
                <a:solidFill>
                  <a:srgbClr val="333333"/>
                </a:solidFill>
                <a:highlight>
                  <a:srgbClr val="FFFFFF"/>
                </a:highlight>
              </a:rPr>
              <a:t>can I </a:t>
            </a:r>
            <a:r>
              <a:rPr lang="en" sz="1600">
                <a:solidFill>
                  <a:srgbClr val="0000FF"/>
                </a:solidFill>
                <a:highlight>
                  <a:srgbClr val="FFFFFF"/>
                </a:highlight>
              </a:rPr>
              <a:t>connec</a:t>
            </a:r>
            <a:r>
              <a:rPr lang="en" sz="1600">
                <a:solidFill>
                  <a:srgbClr val="333333"/>
                </a:solidFill>
                <a:highlight>
                  <a:srgbClr val="FFFFFF"/>
                </a:highlight>
              </a:rPr>
              <a:t>t these </a:t>
            </a:r>
            <a:r>
              <a:rPr lang="en" sz="1600">
                <a:solidFill>
                  <a:srgbClr val="FF0000"/>
                </a:solidFill>
                <a:highlight>
                  <a:srgbClr val="FFFFFF"/>
                </a:highlight>
              </a:rPr>
              <a:t>ideas</a:t>
            </a:r>
            <a:r>
              <a:rPr lang="en" sz="1600">
                <a:solidFill>
                  <a:srgbClr val="333333"/>
                </a:solidFill>
                <a:highlight>
                  <a:srgbClr val="FFFFFF"/>
                </a:highlight>
              </a:rPr>
              <a:t> to my own questions and interpretations?</a:t>
            </a:r>
            <a:endParaRPr sz="1600">
              <a:solidFill>
                <a:srgbClr val="333333"/>
              </a:solidFill>
              <a:highlight>
                <a:srgbClr val="FFFFFF"/>
              </a:highlight>
            </a:endParaRPr>
          </a:p>
          <a:p>
            <a:pPr indent="0" lvl="0" marL="0" rtl="0" algn="l">
              <a:lnSpc>
                <a:spcPct val="135937"/>
              </a:lnSpc>
              <a:spcBef>
                <a:spcPts val="2700"/>
              </a:spcBef>
              <a:spcAft>
                <a:spcPts val="0"/>
              </a:spcAft>
              <a:buNone/>
            </a:pPr>
            <a:r>
              <a:t/>
            </a:r>
            <a:endParaRPr sz="1600">
              <a:solidFill>
                <a:srgbClr val="333333"/>
              </a:solidFill>
              <a:highlight>
                <a:srgbClr val="FFFFFF"/>
              </a:highlight>
            </a:endParaRPr>
          </a:p>
          <a:p>
            <a:pPr indent="0" lvl="0" marL="0" rtl="0" algn="l">
              <a:lnSpc>
                <a:spcPct val="115000"/>
              </a:lnSpc>
              <a:spcBef>
                <a:spcPts val="2700"/>
              </a:spcBef>
              <a:spcAft>
                <a:spcPts val="1600"/>
              </a:spcAft>
              <a:buNone/>
            </a:pPr>
            <a:r>
              <a:rPr lang="en" sz="1200">
                <a:solidFill>
                  <a:srgbClr val="333333"/>
                </a:solidFill>
                <a:highlight>
                  <a:srgbClr val="FFFFFF"/>
                </a:highlight>
                <a:latin typeface="Times New Roman"/>
                <a:ea typeface="Times New Roman"/>
                <a:cs typeface="Times New Roman"/>
                <a:sym typeface="Times New Roman"/>
              </a:rPr>
              <a:t>Source: Coiro, J. (2017, August 29). Teaching Adolescents How to Evaluate the Quality of Online Information. Retrieved from https://www.edutopia.org/blog/evaluating-quality-of-online-info-julie-coiro</a:t>
            </a:r>
            <a:endParaRPr sz="1800">
              <a:solidFill>
                <a:srgbClr val="59595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5"/>
          <p:cNvSpPr txBox="1"/>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2100">
                <a:solidFill>
                  <a:srgbClr val="595959"/>
                </a:solidFill>
              </a:rPr>
              <a:t>How to make sure you article isn’t </a:t>
            </a:r>
            <a:r>
              <a:rPr b="1" lang="en" sz="2100">
                <a:solidFill>
                  <a:srgbClr val="FF0000"/>
                </a:solidFill>
              </a:rPr>
              <a:t>C</a:t>
            </a:r>
            <a:r>
              <a:rPr b="1" lang="en" sz="2100">
                <a:solidFill>
                  <a:srgbClr val="38761D"/>
                </a:solidFill>
              </a:rPr>
              <a:t>R</a:t>
            </a:r>
            <a:r>
              <a:rPr b="1" lang="en" sz="2100">
                <a:solidFill>
                  <a:srgbClr val="0000FF"/>
                </a:solidFill>
              </a:rPr>
              <a:t>A</a:t>
            </a:r>
            <a:r>
              <a:rPr b="1" lang="en" sz="2100">
                <a:solidFill>
                  <a:srgbClr val="FF9900"/>
                </a:solidFill>
              </a:rPr>
              <a:t>P</a:t>
            </a:r>
            <a:endParaRPr b="1" sz="2100">
              <a:solidFill>
                <a:srgbClr val="FF9900"/>
              </a:solidFill>
            </a:endParaRPr>
          </a:p>
        </p:txBody>
      </p:sp>
      <p:graphicFrame>
        <p:nvGraphicFramePr>
          <p:cNvPr id="172" name="Google Shape;172;p25"/>
          <p:cNvGraphicFramePr/>
          <p:nvPr/>
        </p:nvGraphicFramePr>
        <p:xfrm>
          <a:off x="928925" y="1809750"/>
          <a:ext cx="3000000" cy="3000000"/>
        </p:xfrm>
        <a:graphic>
          <a:graphicData uri="http://schemas.openxmlformats.org/drawingml/2006/table">
            <a:tbl>
              <a:tblPr>
                <a:noFill/>
                <a:tableStyleId>{ED203334-E383-4F6A-9DEA-E778DC6B17B3}</a:tableStyleId>
              </a:tblPr>
              <a:tblGrid>
                <a:gridCol w="906150"/>
                <a:gridCol w="6356425"/>
              </a:tblGrid>
              <a:tr h="381000">
                <a:tc>
                  <a:txBody>
                    <a:bodyPr/>
                    <a:lstStyle/>
                    <a:p>
                      <a:pPr indent="0" lvl="0" marL="0" rtl="0" algn="l">
                        <a:spcBef>
                          <a:spcPts val="0"/>
                        </a:spcBef>
                        <a:spcAft>
                          <a:spcPts val="0"/>
                        </a:spcAft>
                        <a:buNone/>
                      </a:pPr>
                      <a:r>
                        <a:rPr b="1" lang="en" sz="3000">
                          <a:solidFill>
                            <a:srgbClr val="FF0000"/>
                          </a:solidFill>
                        </a:rPr>
                        <a:t>C</a:t>
                      </a:r>
                      <a:endParaRPr b="1" sz="3000">
                        <a:solidFill>
                          <a:srgbClr val="FF0000"/>
                        </a:solidFill>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3000">
                          <a:solidFill>
                            <a:srgbClr val="000000"/>
                          </a:solidFill>
                        </a:rPr>
                        <a:t>Currency</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274425">
                <a:tc>
                  <a:txBody>
                    <a:bodyPr/>
                    <a:lstStyle/>
                    <a:p>
                      <a:pPr indent="0" lvl="0" marL="0" rtl="0" algn="l">
                        <a:spcBef>
                          <a:spcPts val="0"/>
                        </a:spcBef>
                        <a:spcAft>
                          <a:spcPts val="0"/>
                        </a:spcAft>
                        <a:buNone/>
                      </a:pPr>
                      <a:r>
                        <a:rPr b="1" lang="en" sz="3000">
                          <a:solidFill>
                            <a:srgbClr val="38761D"/>
                          </a:solidFill>
                        </a:rPr>
                        <a:t>R</a:t>
                      </a:r>
                      <a:endParaRPr b="1" sz="3000">
                        <a:solidFill>
                          <a:srgbClr val="38761D"/>
                        </a:solidFill>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3000">
                          <a:solidFill>
                            <a:srgbClr val="000000"/>
                          </a:solidFill>
                        </a:rPr>
                        <a:t>Reliability</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3000">
                          <a:solidFill>
                            <a:srgbClr val="0000FF"/>
                          </a:solidFill>
                        </a:rPr>
                        <a:t>A</a:t>
                      </a:r>
                      <a:endParaRPr b="1" sz="3000">
                        <a:solidFill>
                          <a:srgbClr val="0000FF"/>
                        </a:solidFill>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3000">
                          <a:solidFill>
                            <a:srgbClr val="000000"/>
                          </a:solidFill>
                        </a:rPr>
                        <a:t>Authority</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3000">
                          <a:solidFill>
                            <a:srgbClr val="FF9900"/>
                          </a:solidFill>
                        </a:rPr>
                        <a:t>P</a:t>
                      </a:r>
                      <a:endParaRPr b="1" sz="3000">
                        <a:solidFill>
                          <a:srgbClr val="FF9900"/>
                        </a:solidFill>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3000">
                          <a:solidFill>
                            <a:srgbClr val="000000"/>
                          </a:solidFill>
                        </a:rPr>
                        <a:t>Purpose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bl>
          </a:graphicData>
        </a:graphic>
      </p:graphicFrame>
      <p:sp>
        <p:nvSpPr>
          <p:cNvPr id="173" name="Google Shape;173;p25"/>
          <p:cNvSpPr txBox="1"/>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CRAP Checklist</a:t>
            </a:r>
            <a:r>
              <a:rPr lang="en" sz="2800">
                <a:solidFill>
                  <a:srgbClr val="000000"/>
                </a:solidFill>
              </a:rPr>
              <a:t> </a:t>
            </a:r>
            <a:endParaRPr sz="28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26"/>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pic>
        <p:nvPicPr>
          <p:cNvPr id="179" name="Google Shape;179;p26"/>
          <p:cNvPicPr preferRelativeResize="0"/>
          <p:nvPr/>
        </p:nvPicPr>
        <p:blipFill>
          <a:blip r:embed="rId3">
            <a:alphaModFix/>
          </a:blip>
          <a:stretch>
            <a:fillRect/>
          </a:stretch>
        </p:blipFill>
        <p:spPr>
          <a:xfrm>
            <a:off x="264054" y="163575"/>
            <a:ext cx="7089191" cy="51434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7"/>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pic>
        <p:nvPicPr>
          <p:cNvPr id="185" name="Google Shape;185;p27"/>
          <p:cNvPicPr preferRelativeResize="0"/>
          <p:nvPr/>
        </p:nvPicPr>
        <p:blipFill>
          <a:blip r:embed="rId3">
            <a:alphaModFix/>
          </a:blip>
          <a:stretch>
            <a:fillRect/>
          </a:stretch>
        </p:blipFill>
        <p:spPr>
          <a:xfrm>
            <a:off x="340290" y="145400"/>
            <a:ext cx="7154820"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8"/>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pic>
        <p:nvPicPr>
          <p:cNvPr id="191" name="Google Shape;191;p28"/>
          <p:cNvPicPr preferRelativeResize="0"/>
          <p:nvPr/>
        </p:nvPicPr>
        <p:blipFill>
          <a:blip r:embed="rId3">
            <a:alphaModFix/>
          </a:blip>
          <a:stretch>
            <a:fillRect/>
          </a:stretch>
        </p:blipFill>
        <p:spPr>
          <a:xfrm>
            <a:off x="271229" y="0"/>
            <a:ext cx="7147541" cy="51434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29"/>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pic>
        <p:nvPicPr>
          <p:cNvPr id="197" name="Google Shape;197;p29"/>
          <p:cNvPicPr preferRelativeResize="0"/>
          <p:nvPr/>
        </p:nvPicPr>
        <p:blipFill>
          <a:blip r:embed="rId3">
            <a:alphaModFix/>
          </a:blip>
          <a:stretch>
            <a:fillRect/>
          </a:stretch>
        </p:blipFill>
        <p:spPr>
          <a:xfrm>
            <a:off x="129080" y="109050"/>
            <a:ext cx="7104689" cy="51434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0"/>
          <p:cNvSpPr txBox="1"/>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What to Research?!!!</a:t>
            </a:r>
            <a:endParaRPr b="1" sz="2800">
              <a:solidFill>
                <a:srgbClr val="674EA7"/>
              </a:solidFill>
            </a:endParaRPr>
          </a:p>
        </p:txBody>
      </p:sp>
      <p:pic>
        <p:nvPicPr>
          <p:cNvPr id="203" name="Google Shape;203;p30"/>
          <p:cNvPicPr preferRelativeResize="0"/>
          <p:nvPr/>
        </p:nvPicPr>
        <p:blipFill>
          <a:blip r:embed="rId3">
            <a:alphaModFix/>
          </a:blip>
          <a:stretch>
            <a:fillRect/>
          </a:stretch>
        </p:blipFill>
        <p:spPr>
          <a:xfrm>
            <a:off x="0" y="1152463"/>
            <a:ext cx="9144000" cy="36138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1"/>
          <p:cNvSpPr txBox="1"/>
          <p:nvPr/>
        </p:nvSpPr>
        <p:spPr>
          <a:xfrm>
            <a:off x="129950" y="317800"/>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Research Time DAY 1  </a:t>
            </a:r>
            <a:endParaRPr b="1" sz="2800">
              <a:solidFill>
                <a:srgbClr val="674EA7"/>
              </a:solidFill>
            </a:endParaRPr>
          </a:p>
        </p:txBody>
      </p:sp>
      <p:pic>
        <p:nvPicPr>
          <p:cNvPr descr="Full HD 1080p Countdown timer with finishing alarm&#10;&#10;If you enjoy or find useful then please like and subscribe :)." id="209" name="Google Shape;209;p31" title="22 MINUTE - TIMER &amp; ALARM - 1080p - COUNTDOWN">
            <a:hlinkClick r:id="rId3"/>
          </p:cNvPr>
          <p:cNvPicPr preferRelativeResize="0"/>
          <p:nvPr/>
        </p:nvPicPr>
        <p:blipFill>
          <a:blip r:embed="rId4">
            <a:alphaModFix/>
          </a:blip>
          <a:stretch>
            <a:fillRect/>
          </a:stretch>
        </p:blipFill>
        <p:spPr>
          <a:xfrm>
            <a:off x="5240726" y="1790104"/>
            <a:ext cx="3581875" cy="2686375"/>
          </a:xfrm>
          <a:prstGeom prst="rect">
            <a:avLst/>
          </a:prstGeom>
          <a:noFill/>
          <a:ln>
            <a:noFill/>
          </a:ln>
        </p:spPr>
      </p:pic>
      <p:sp>
        <p:nvSpPr>
          <p:cNvPr id="210" name="Google Shape;210;p31"/>
          <p:cNvSpPr txBox="1"/>
          <p:nvPr/>
        </p:nvSpPr>
        <p:spPr>
          <a:xfrm>
            <a:off x="311700" y="1152475"/>
            <a:ext cx="4723200" cy="382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595959"/>
                </a:solidFill>
              </a:rPr>
              <a:t>Using your computer </a:t>
            </a:r>
            <a:endParaRPr b="1" sz="2100">
              <a:solidFill>
                <a:srgbClr val="595959"/>
              </a:solidFill>
            </a:endParaRPr>
          </a:p>
          <a:p>
            <a:pPr indent="-361950" lvl="0" marL="457200" rtl="0" algn="l">
              <a:lnSpc>
                <a:spcPct val="115000"/>
              </a:lnSpc>
              <a:spcBef>
                <a:spcPts val="1600"/>
              </a:spcBef>
              <a:spcAft>
                <a:spcPts val="0"/>
              </a:spcAft>
              <a:buClr>
                <a:srgbClr val="595959"/>
              </a:buClr>
              <a:buSzPts val="2100"/>
              <a:buChar char="●"/>
            </a:pPr>
            <a:r>
              <a:rPr lang="en" sz="2100">
                <a:solidFill>
                  <a:srgbClr val="595959"/>
                </a:solidFill>
              </a:rPr>
              <a:t>-start researching what resources are available that might help meet Sarah’s needs </a:t>
            </a:r>
            <a:endParaRPr sz="2100">
              <a:solidFill>
                <a:srgbClr val="595959"/>
              </a:solidFill>
            </a:endParaRPr>
          </a:p>
          <a:p>
            <a:pPr indent="-361950" lvl="0" marL="457200" rtl="0" algn="l">
              <a:lnSpc>
                <a:spcPct val="115000"/>
              </a:lnSpc>
              <a:spcBef>
                <a:spcPts val="0"/>
              </a:spcBef>
              <a:spcAft>
                <a:spcPts val="0"/>
              </a:spcAft>
              <a:buClr>
                <a:srgbClr val="595959"/>
              </a:buClr>
              <a:buSzPts val="2100"/>
              <a:buChar char="●"/>
            </a:pPr>
            <a:r>
              <a:rPr lang="en" sz="2100">
                <a:solidFill>
                  <a:srgbClr val="595959"/>
                </a:solidFill>
              </a:rPr>
              <a:t>-completing your worksheet. </a:t>
            </a:r>
            <a:endParaRPr sz="2100">
              <a:solidFill>
                <a:srgbClr val="595959"/>
              </a:solidFill>
            </a:endParaRPr>
          </a:p>
          <a:p>
            <a:pPr indent="0" lvl="0" marL="0" rtl="0" algn="l">
              <a:lnSpc>
                <a:spcPct val="115000"/>
              </a:lnSpc>
              <a:spcBef>
                <a:spcPts val="1600"/>
              </a:spcBef>
              <a:spcAft>
                <a:spcPts val="0"/>
              </a:spcAft>
              <a:buNone/>
            </a:pPr>
            <a:r>
              <a:rPr b="1" lang="en" sz="2100">
                <a:solidFill>
                  <a:srgbClr val="595959"/>
                </a:solidFill>
              </a:rPr>
              <a:t>Make sure </a:t>
            </a:r>
            <a:endParaRPr b="1" sz="2100">
              <a:solidFill>
                <a:srgbClr val="595959"/>
              </a:solidFill>
            </a:endParaRPr>
          </a:p>
          <a:p>
            <a:pPr indent="-361950" lvl="0" marL="457200" rtl="0" algn="l">
              <a:lnSpc>
                <a:spcPct val="115000"/>
              </a:lnSpc>
              <a:spcBef>
                <a:spcPts val="1600"/>
              </a:spcBef>
              <a:spcAft>
                <a:spcPts val="0"/>
              </a:spcAft>
              <a:buClr>
                <a:srgbClr val="595959"/>
              </a:buClr>
              <a:buSzPts val="2100"/>
              <a:buChar char="●"/>
            </a:pPr>
            <a:r>
              <a:rPr lang="en" sz="2100">
                <a:solidFill>
                  <a:srgbClr val="595959"/>
                </a:solidFill>
              </a:rPr>
              <a:t>-to cite and justify your 3 sources on your CRAP worksheet.</a:t>
            </a:r>
            <a:endParaRPr sz="2100">
              <a:solidFill>
                <a:srgbClr val="59595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32"/>
          <p:cNvSpPr txBox="1"/>
          <p:nvPr/>
        </p:nvSpPr>
        <p:spPr>
          <a:xfrm>
            <a:off x="166300" y="815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Research Time DAY 1  </a:t>
            </a:r>
            <a:endParaRPr b="1" sz="2800">
              <a:solidFill>
                <a:srgbClr val="674EA7"/>
              </a:solidFill>
            </a:endParaRPr>
          </a:p>
        </p:txBody>
      </p:sp>
      <p:sp>
        <p:nvSpPr>
          <p:cNvPr id="216" name="Google Shape;216;p32"/>
          <p:cNvSpPr txBox="1"/>
          <p:nvPr/>
        </p:nvSpPr>
        <p:spPr>
          <a:xfrm>
            <a:off x="304800" y="752625"/>
            <a:ext cx="4267200" cy="4300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100">
                <a:solidFill>
                  <a:srgbClr val="595959"/>
                </a:solidFill>
              </a:rPr>
              <a:t>Using your computer </a:t>
            </a:r>
            <a:endParaRPr b="1" sz="2100">
              <a:solidFill>
                <a:srgbClr val="595959"/>
              </a:solidFill>
            </a:endParaRPr>
          </a:p>
          <a:p>
            <a:pPr indent="-361950" lvl="0" marL="457200" rtl="0" algn="l">
              <a:lnSpc>
                <a:spcPct val="115000"/>
              </a:lnSpc>
              <a:spcBef>
                <a:spcPts val="1600"/>
              </a:spcBef>
              <a:spcAft>
                <a:spcPts val="0"/>
              </a:spcAft>
              <a:buClr>
                <a:srgbClr val="595959"/>
              </a:buClr>
              <a:buSzPts val="2100"/>
              <a:buChar char="●"/>
            </a:pPr>
            <a:r>
              <a:rPr lang="en" sz="2100">
                <a:solidFill>
                  <a:srgbClr val="595959"/>
                </a:solidFill>
              </a:rPr>
              <a:t>-start researching what resources are available that might help meet Sarah’s needs </a:t>
            </a:r>
            <a:endParaRPr sz="2100">
              <a:solidFill>
                <a:srgbClr val="595959"/>
              </a:solidFill>
            </a:endParaRPr>
          </a:p>
          <a:p>
            <a:pPr indent="-361950" lvl="0" marL="457200" rtl="0" algn="l">
              <a:lnSpc>
                <a:spcPct val="115000"/>
              </a:lnSpc>
              <a:spcBef>
                <a:spcPts val="0"/>
              </a:spcBef>
              <a:spcAft>
                <a:spcPts val="0"/>
              </a:spcAft>
              <a:buClr>
                <a:srgbClr val="595959"/>
              </a:buClr>
              <a:buSzPts val="2100"/>
              <a:buChar char="●"/>
            </a:pPr>
            <a:r>
              <a:rPr lang="en" sz="2100">
                <a:solidFill>
                  <a:srgbClr val="595959"/>
                </a:solidFill>
              </a:rPr>
              <a:t>-completing your worksheet. </a:t>
            </a:r>
            <a:endParaRPr sz="2100">
              <a:solidFill>
                <a:srgbClr val="595959"/>
              </a:solidFill>
            </a:endParaRPr>
          </a:p>
          <a:p>
            <a:pPr indent="0" lvl="0" marL="0" rtl="0" algn="l">
              <a:lnSpc>
                <a:spcPct val="115000"/>
              </a:lnSpc>
              <a:spcBef>
                <a:spcPts val="1600"/>
              </a:spcBef>
              <a:spcAft>
                <a:spcPts val="0"/>
              </a:spcAft>
              <a:buNone/>
            </a:pPr>
            <a:r>
              <a:rPr b="1" lang="en" sz="2100">
                <a:solidFill>
                  <a:srgbClr val="595959"/>
                </a:solidFill>
              </a:rPr>
              <a:t>Make sure </a:t>
            </a:r>
            <a:endParaRPr b="1" sz="2100">
              <a:solidFill>
                <a:srgbClr val="595959"/>
              </a:solidFill>
            </a:endParaRPr>
          </a:p>
          <a:p>
            <a:pPr indent="-361950" lvl="0" marL="457200" rtl="0" algn="l">
              <a:lnSpc>
                <a:spcPct val="115000"/>
              </a:lnSpc>
              <a:spcBef>
                <a:spcPts val="1600"/>
              </a:spcBef>
              <a:spcAft>
                <a:spcPts val="0"/>
              </a:spcAft>
              <a:buClr>
                <a:srgbClr val="595959"/>
              </a:buClr>
              <a:buSzPts val="2100"/>
              <a:buChar char="●"/>
            </a:pPr>
            <a:r>
              <a:rPr lang="en" sz="2100">
                <a:solidFill>
                  <a:srgbClr val="595959"/>
                </a:solidFill>
              </a:rPr>
              <a:t>-to cite and justify your 3 sources on your CRAP worksheet.</a:t>
            </a:r>
            <a:endParaRPr sz="2100">
              <a:solidFill>
                <a:srgbClr val="595959"/>
              </a:solidFill>
            </a:endParaRPr>
          </a:p>
        </p:txBody>
      </p:sp>
      <p:pic>
        <p:nvPicPr>
          <p:cNvPr descr="This timer silently counts down to 0:00, then alerts you that time is up with a gentle beep sound." id="217" name="Google Shape;217;p32" title="45 Minute Timer">
            <a:hlinkClick r:id="rId3"/>
          </p:cNvPr>
          <p:cNvPicPr preferRelativeResize="0"/>
          <p:nvPr/>
        </p:nvPicPr>
        <p:blipFill>
          <a:blip r:embed="rId4">
            <a:alphaModFix/>
          </a:blip>
          <a:stretch>
            <a:fillRect/>
          </a:stretch>
        </p:blipFill>
        <p:spPr>
          <a:xfrm>
            <a:off x="4876800" y="1152475"/>
            <a:ext cx="4267200" cy="3200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3"/>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674EA7"/>
                </a:solidFill>
              </a:rPr>
              <a:t>Wrap Up</a:t>
            </a:r>
            <a:endParaRPr>
              <a:solidFill>
                <a:srgbClr val="674EA7"/>
              </a:solidFill>
            </a:endParaRPr>
          </a:p>
        </p:txBody>
      </p:sp>
      <p:sp>
        <p:nvSpPr>
          <p:cNvPr id="223" name="Google Shape;223;p3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Role Self Evaluation:</a:t>
            </a:r>
            <a:endParaRPr b="1"/>
          </a:p>
          <a:p>
            <a:pPr indent="0" lvl="0" marL="0" rtl="0" algn="l">
              <a:lnSpc>
                <a:spcPct val="100000"/>
              </a:lnSpc>
              <a:spcBef>
                <a:spcPts val="600"/>
              </a:spcBef>
              <a:spcAft>
                <a:spcPts val="0"/>
              </a:spcAft>
              <a:buSzPts val="1314"/>
              <a:buNone/>
            </a:pPr>
            <a:r>
              <a:rPr lang="en"/>
              <a:t>Use the following form </a:t>
            </a:r>
            <a:endParaRPr/>
          </a:p>
          <a:p>
            <a:pPr indent="-312039" lvl="0" marL="457200" rtl="0" algn="l">
              <a:lnSpc>
                <a:spcPct val="100000"/>
              </a:lnSpc>
              <a:spcBef>
                <a:spcPts val="600"/>
              </a:spcBef>
              <a:spcAft>
                <a:spcPts val="0"/>
              </a:spcAft>
              <a:buSzPts val="1314"/>
              <a:buChar char="⦿"/>
            </a:pPr>
            <a:r>
              <a:rPr lang="en"/>
              <a:t>to give yourself a rating</a:t>
            </a:r>
            <a:endParaRPr/>
          </a:p>
          <a:p>
            <a:pPr indent="-312039" lvl="0" marL="457200" rtl="0" algn="l">
              <a:lnSpc>
                <a:spcPct val="100000"/>
              </a:lnSpc>
              <a:spcBef>
                <a:spcPts val="0"/>
              </a:spcBef>
              <a:spcAft>
                <a:spcPts val="0"/>
              </a:spcAft>
              <a:buSzPts val="1314"/>
              <a:buChar char="⦿"/>
            </a:pPr>
            <a:r>
              <a:rPr lang="en"/>
              <a:t>list any information your teacher may need about how your team is working together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107" name="Shape 107"/>
        <p:cNvGrpSpPr/>
        <p:nvPr/>
      </p:nvGrpSpPr>
      <p:grpSpPr>
        <a:xfrm>
          <a:off x="0" y="0"/>
          <a:ext cx="0" cy="0"/>
          <a:chOff x="0" y="0"/>
          <a:chExt cx="0" cy="0"/>
        </a:xfrm>
      </p:grpSpPr>
      <p:sp>
        <p:nvSpPr>
          <p:cNvPr id="108" name="Google Shape;108;p16"/>
          <p:cNvSpPr txBox="1"/>
          <p:nvPr>
            <p:ph type="title"/>
          </p:nvPr>
        </p:nvSpPr>
        <p:spPr>
          <a:xfrm>
            <a:off x="819150" y="845600"/>
            <a:ext cx="7505700" cy="9546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Timers</a:t>
            </a:r>
            <a:endParaRPr/>
          </a:p>
        </p:txBody>
      </p:sp>
      <p:sp>
        <p:nvSpPr>
          <p:cNvPr id="109" name="Google Shape;109;p16"/>
          <p:cNvSpPr txBox="1"/>
          <p:nvPr>
            <p:ph idx="1" type="body"/>
          </p:nvPr>
        </p:nvSpPr>
        <p:spPr>
          <a:xfrm>
            <a:off x="819150" y="1990725"/>
            <a:ext cx="7505700" cy="24480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descr="This timer counts down silently until it reaches 0:00, then a police siren sounds to alert you that time is up." id="110" name="Google Shape;110;p16"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111" name="Google Shape;111;p16"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12" name="Google Shape;112;p16"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113" name="Google Shape;113;p16"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114" name="Google Shape;114;p16"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115" name="Google Shape;115;p16"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34"/>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29" name="Google Shape;229;p34"/>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id="230" name="Google Shape;230;p34"/>
          <p:cNvPicPr preferRelativeResize="0"/>
          <p:nvPr/>
        </p:nvPicPr>
        <p:blipFill rotWithShape="1">
          <a:blip r:embed="rId3">
            <a:alphaModFix/>
          </a:blip>
          <a:srcRect b="0" l="0" r="0" t="0"/>
          <a:stretch/>
        </p:blipFill>
        <p:spPr>
          <a:xfrm>
            <a:off x="216925" y="0"/>
            <a:ext cx="8015601" cy="51435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35"/>
          <p:cNvSpPr txBox="1"/>
          <p:nvPr/>
        </p:nvSpPr>
        <p:spPr>
          <a:xfrm>
            <a:off x="239000" y="182600"/>
            <a:ext cx="8520600" cy="83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rgbClr val="674EA7"/>
                </a:solidFill>
              </a:rPr>
              <a:t>Extension of Research</a:t>
            </a:r>
            <a:endParaRPr b="1" sz="3600">
              <a:solidFill>
                <a:srgbClr val="674EA7"/>
              </a:solidFill>
            </a:endParaRPr>
          </a:p>
        </p:txBody>
      </p:sp>
      <p:sp>
        <p:nvSpPr>
          <p:cNvPr id="236" name="Google Shape;236;p35"/>
          <p:cNvSpPr txBox="1"/>
          <p:nvPr/>
        </p:nvSpPr>
        <p:spPr>
          <a:xfrm>
            <a:off x="311700" y="1152475"/>
            <a:ext cx="6976800" cy="351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400"/>
              <a:t>Communicate with community members and health professionals to find solutions and brainstorm delivery options.</a:t>
            </a:r>
            <a:endParaRPr b="1" sz="4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ph type="title"/>
          </p:nvPr>
        </p:nvSpPr>
        <p:spPr>
          <a:xfrm>
            <a:off x="457200" y="240030"/>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Objectives</a:t>
            </a:r>
            <a:endParaRPr>
              <a:solidFill>
                <a:srgbClr val="674EA7"/>
              </a:solidFill>
            </a:endParaRPr>
          </a:p>
        </p:txBody>
      </p:sp>
      <p:sp>
        <p:nvSpPr>
          <p:cNvPr id="121" name="Google Shape;121;p17"/>
          <p:cNvSpPr txBox="1"/>
          <p:nvPr>
            <p:ph idx="1" type="body"/>
          </p:nvPr>
        </p:nvSpPr>
        <p:spPr>
          <a:xfrm>
            <a:off x="457200" y="1207050"/>
            <a:ext cx="76491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2000" u="sng">
                <a:solidFill>
                  <a:srgbClr val="274E13"/>
                </a:solidFill>
              </a:rPr>
              <a:t>Learning objective(s):</a:t>
            </a:r>
            <a:r>
              <a:rPr b="1" lang="en" sz="2000" u="sng"/>
              <a:t>  Students will</a:t>
            </a:r>
            <a:endParaRPr b="1" sz="2000" u="sng"/>
          </a:p>
          <a:p>
            <a:pPr indent="-355600" lvl="0" marL="457200" rtl="0" algn="l">
              <a:lnSpc>
                <a:spcPct val="100000"/>
              </a:lnSpc>
              <a:spcBef>
                <a:spcPts val="0"/>
              </a:spcBef>
              <a:spcAft>
                <a:spcPts val="0"/>
              </a:spcAft>
              <a:buClr>
                <a:schemeClr val="dk1"/>
              </a:buClr>
              <a:buSzPts val="2000"/>
              <a:buChar char="⦿"/>
            </a:pPr>
            <a:r>
              <a:rPr lang="en" sz="2000">
                <a:solidFill>
                  <a:srgbClr val="0000FF"/>
                </a:solidFill>
              </a:rPr>
              <a:t>Determine </a:t>
            </a:r>
            <a:r>
              <a:rPr lang="en" sz="2000">
                <a:solidFill>
                  <a:srgbClr val="FF0000"/>
                </a:solidFill>
              </a:rPr>
              <a:t>resources</a:t>
            </a:r>
            <a:r>
              <a:rPr lang="en" sz="2000">
                <a:solidFill>
                  <a:schemeClr val="dk1"/>
                </a:solidFill>
              </a:rPr>
              <a:t> and </a:t>
            </a:r>
            <a:r>
              <a:rPr lang="en" sz="2000">
                <a:solidFill>
                  <a:srgbClr val="FF0000"/>
                </a:solidFill>
              </a:rPr>
              <a:t>health services</a:t>
            </a:r>
            <a:r>
              <a:rPr lang="en" sz="2000">
                <a:solidFill>
                  <a:schemeClr val="dk1"/>
                </a:solidFill>
              </a:rPr>
              <a:t> to </a:t>
            </a:r>
            <a:r>
              <a:rPr lang="en" sz="2000">
                <a:solidFill>
                  <a:srgbClr val="0000FF"/>
                </a:solidFill>
              </a:rPr>
              <a:t>address</a:t>
            </a:r>
            <a:r>
              <a:rPr lang="en" sz="2000">
                <a:solidFill>
                  <a:schemeClr val="dk1"/>
                </a:solidFill>
              </a:rPr>
              <a:t> </a:t>
            </a:r>
            <a:r>
              <a:rPr lang="en" sz="2000">
                <a:solidFill>
                  <a:srgbClr val="FF0000"/>
                </a:solidFill>
              </a:rPr>
              <a:t>needs </a:t>
            </a:r>
            <a:r>
              <a:rPr lang="en" sz="2000">
                <a:solidFill>
                  <a:schemeClr val="dk1"/>
                </a:solidFill>
              </a:rPr>
              <a:t>identified </a:t>
            </a:r>
            <a:endParaRPr sz="2000">
              <a:solidFill>
                <a:schemeClr val="dk1"/>
              </a:solidFill>
            </a:endParaRPr>
          </a:p>
          <a:p>
            <a:pPr indent="-355600" lvl="0" marL="457200" rtl="0" algn="l">
              <a:lnSpc>
                <a:spcPct val="100000"/>
              </a:lnSpc>
              <a:spcBef>
                <a:spcPts val="0"/>
              </a:spcBef>
              <a:spcAft>
                <a:spcPts val="0"/>
              </a:spcAft>
              <a:buClr>
                <a:schemeClr val="dk1"/>
              </a:buClr>
              <a:buSzPts val="2000"/>
              <a:buChar char="⦿"/>
            </a:pPr>
            <a:r>
              <a:rPr lang="en" sz="2000">
                <a:solidFill>
                  <a:srgbClr val="0000FF"/>
                </a:solidFill>
              </a:rPr>
              <a:t>Identify</a:t>
            </a:r>
            <a:r>
              <a:rPr lang="en" sz="2000">
                <a:solidFill>
                  <a:schemeClr val="dk1"/>
                </a:solidFill>
              </a:rPr>
              <a:t> </a:t>
            </a:r>
            <a:r>
              <a:rPr lang="en" sz="2000">
                <a:solidFill>
                  <a:srgbClr val="FF0000"/>
                </a:solidFill>
              </a:rPr>
              <a:t>jobs</a:t>
            </a:r>
            <a:r>
              <a:rPr lang="en" sz="2000">
                <a:solidFill>
                  <a:schemeClr val="dk1"/>
                </a:solidFill>
              </a:rPr>
              <a:t> involved in the delivery of such services.</a:t>
            </a:r>
            <a:endParaRPr sz="2000">
              <a:solidFill>
                <a:schemeClr val="dk1"/>
              </a:solidFill>
            </a:endParaRPr>
          </a:p>
          <a:p>
            <a:pPr indent="-355600" lvl="0" marL="457200" rtl="0" algn="l">
              <a:lnSpc>
                <a:spcPct val="100000"/>
              </a:lnSpc>
              <a:spcBef>
                <a:spcPts val="0"/>
              </a:spcBef>
              <a:spcAft>
                <a:spcPts val="0"/>
              </a:spcAft>
              <a:buClr>
                <a:schemeClr val="dk1"/>
              </a:buClr>
              <a:buSzPts val="2000"/>
              <a:buChar char="⦿"/>
            </a:pPr>
            <a:r>
              <a:rPr lang="en" sz="2000">
                <a:solidFill>
                  <a:srgbClr val="0000FF"/>
                </a:solidFill>
              </a:rPr>
              <a:t>Research</a:t>
            </a:r>
            <a:r>
              <a:rPr lang="en" sz="2000">
                <a:solidFill>
                  <a:srgbClr val="FF0000"/>
                </a:solidFill>
              </a:rPr>
              <a:t> </a:t>
            </a:r>
            <a:r>
              <a:rPr lang="en" sz="2000">
                <a:solidFill>
                  <a:srgbClr val="990000"/>
                </a:solidFill>
              </a:rPr>
              <a:t>possible</a:t>
            </a:r>
            <a:r>
              <a:rPr lang="en" sz="2000">
                <a:solidFill>
                  <a:srgbClr val="FF0000"/>
                </a:solidFill>
              </a:rPr>
              <a:t> delivery options</a:t>
            </a:r>
            <a:r>
              <a:rPr lang="en" sz="2000">
                <a:solidFill>
                  <a:schemeClr val="dk1"/>
                </a:solidFill>
              </a:rPr>
              <a:t> for chosen resources and services.</a:t>
            </a:r>
            <a:endParaRPr sz="2000">
              <a:solidFill>
                <a:schemeClr val="dk1"/>
              </a:solidFill>
            </a:endParaRPr>
          </a:p>
          <a:p>
            <a:pPr indent="0" lvl="0" marL="0" rtl="0" algn="l">
              <a:spcBef>
                <a:spcPts val="0"/>
              </a:spcBef>
              <a:spcAft>
                <a:spcPts val="0"/>
              </a:spcAft>
              <a:buNone/>
            </a:pPr>
            <a:r>
              <a:t/>
            </a:r>
            <a:endParaRPr b="1" sz="1700"/>
          </a:p>
          <a:p>
            <a:pPr indent="0" lvl="0" marL="0" rtl="0" algn="l">
              <a:spcBef>
                <a:spcPts val="0"/>
              </a:spcBef>
              <a:spcAft>
                <a:spcPts val="0"/>
              </a:spcAft>
              <a:buNone/>
            </a:pPr>
            <a:r>
              <a:rPr b="1" lang="en" sz="2000" u="sng">
                <a:solidFill>
                  <a:srgbClr val="274E13"/>
                </a:solidFill>
              </a:rPr>
              <a:t>Language Objective: </a:t>
            </a:r>
            <a:r>
              <a:rPr b="1" lang="en" sz="2000" u="sng">
                <a:solidFill>
                  <a:srgbClr val="000000"/>
                </a:solidFill>
              </a:rPr>
              <a:t> Students will</a:t>
            </a:r>
            <a:endParaRPr b="1" sz="2000" u="sng">
              <a:solidFill>
                <a:srgbClr val="000000"/>
              </a:solidFill>
            </a:endParaRPr>
          </a:p>
          <a:p>
            <a:pPr indent="-355600" lvl="0" marL="457200" rtl="0" algn="l">
              <a:lnSpc>
                <a:spcPct val="100000"/>
              </a:lnSpc>
              <a:spcBef>
                <a:spcPts val="0"/>
              </a:spcBef>
              <a:spcAft>
                <a:spcPts val="0"/>
              </a:spcAft>
              <a:buClr>
                <a:schemeClr val="dk1"/>
              </a:buClr>
              <a:buSzPts val="2000"/>
              <a:buChar char="⦿"/>
            </a:pPr>
            <a:r>
              <a:rPr lang="en" sz="2000">
                <a:solidFill>
                  <a:srgbClr val="0000FF"/>
                </a:solidFill>
              </a:rPr>
              <a:t>Discuss</a:t>
            </a:r>
            <a:r>
              <a:rPr lang="en" sz="2000">
                <a:solidFill>
                  <a:schemeClr val="dk1"/>
                </a:solidFill>
              </a:rPr>
              <a:t> and </a:t>
            </a:r>
            <a:r>
              <a:rPr lang="en" sz="2000">
                <a:solidFill>
                  <a:srgbClr val="0000FF"/>
                </a:solidFill>
              </a:rPr>
              <a:t>record</a:t>
            </a:r>
            <a:r>
              <a:rPr lang="en" sz="2000">
                <a:solidFill>
                  <a:schemeClr val="dk1"/>
                </a:solidFill>
              </a:rPr>
              <a:t> </a:t>
            </a:r>
            <a:r>
              <a:rPr lang="en" sz="2000">
                <a:solidFill>
                  <a:srgbClr val="FF0000"/>
                </a:solidFill>
              </a:rPr>
              <a:t>resources</a:t>
            </a:r>
            <a:r>
              <a:rPr lang="en" sz="2000">
                <a:solidFill>
                  <a:schemeClr val="dk1"/>
                </a:solidFill>
              </a:rPr>
              <a:t> and </a:t>
            </a:r>
            <a:r>
              <a:rPr lang="en" sz="2000">
                <a:solidFill>
                  <a:srgbClr val="FF0000"/>
                </a:solidFill>
              </a:rPr>
              <a:t>services</a:t>
            </a:r>
            <a:r>
              <a:rPr lang="en" sz="2000">
                <a:solidFill>
                  <a:schemeClr val="dk1"/>
                </a:solidFill>
              </a:rPr>
              <a:t> needed to address health needs.</a:t>
            </a:r>
            <a:endParaRPr sz="2000">
              <a:solidFill>
                <a:schemeClr val="dk1"/>
              </a:solidFill>
            </a:endParaRPr>
          </a:p>
          <a:p>
            <a:pPr indent="-355600" lvl="0" marL="457200" rtl="0" algn="l">
              <a:lnSpc>
                <a:spcPct val="100000"/>
              </a:lnSpc>
              <a:spcBef>
                <a:spcPts val="0"/>
              </a:spcBef>
              <a:spcAft>
                <a:spcPts val="0"/>
              </a:spcAft>
              <a:buClr>
                <a:schemeClr val="dk1"/>
              </a:buClr>
              <a:buSzPts val="2000"/>
              <a:buChar char="⦿"/>
            </a:pPr>
            <a:r>
              <a:rPr lang="en" sz="2000">
                <a:solidFill>
                  <a:srgbClr val="0000FF"/>
                </a:solidFill>
              </a:rPr>
              <a:t>Create </a:t>
            </a:r>
            <a:r>
              <a:rPr lang="en" sz="2000">
                <a:solidFill>
                  <a:schemeClr val="dk1"/>
                </a:solidFill>
              </a:rPr>
              <a:t>a </a:t>
            </a:r>
            <a:r>
              <a:rPr lang="en" sz="2000">
                <a:solidFill>
                  <a:srgbClr val="FF0000"/>
                </a:solidFill>
              </a:rPr>
              <a:t>list </a:t>
            </a:r>
            <a:r>
              <a:rPr lang="en" sz="2000">
                <a:solidFill>
                  <a:schemeClr val="dk1"/>
                </a:solidFill>
              </a:rPr>
              <a:t>of jobs needed to address needs.</a:t>
            </a:r>
            <a:endParaRPr sz="2000">
              <a:solidFill>
                <a:schemeClr val="dk1"/>
              </a:solidFill>
            </a:endParaRPr>
          </a:p>
          <a:p>
            <a:pPr indent="-355600" lvl="0" marL="457200" rtl="0" algn="l">
              <a:lnSpc>
                <a:spcPct val="100000"/>
              </a:lnSpc>
              <a:spcBef>
                <a:spcPts val="0"/>
              </a:spcBef>
              <a:spcAft>
                <a:spcPts val="0"/>
              </a:spcAft>
              <a:buClr>
                <a:schemeClr val="dk1"/>
              </a:buClr>
              <a:buSzPts val="2000"/>
              <a:buChar char="⦿"/>
            </a:pPr>
            <a:r>
              <a:rPr lang="en" sz="2000">
                <a:solidFill>
                  <a:srgbClr val="0000FF"/>
                </a:solidFill>
              </a:rPr>
              <a:t>Discuss </a:t>
            </a:r>
            <a:r>
              <a:rPr lang="en" sz="2000">
                <a:solidFill>
                  <a:schemeClr val="dk1"/>
                </a:solidFill>
              </a:rPr>
              <a:t>possible </a:t>
            </a:r>
            <a:r>
              <a:rPr lang="en" sz="2000">
                <a:solidFill>
                  <a:srgbClr val="FF0000"/>
                </a:solidFill>
              </a:rPr>
              <a:t>options</a:t>
            </a:r>
            <a:r>
              <a:rPr lang="en" sz="2000">
                <a:solidFill>
                  <a:schemeClr val="dk1"/>
                </a:solidFill>
              </a:rPr>
              <a:t> on how to deliver services</a:t>
            </a:r>
            <a:endParaRPr sz="2000">
              <a:solidFill>
                <a:schemeClr val="dk1"/>
              </a:solidFill>
            </a:endParaRPr>
          </a:p>
          <a:p>
            <a:pPr indent="0" lvl="0" marL="0" rtl="0" algn="l">
              <a:spcBef>
                <a:spcPts val="600"/>
              </a:spcBef>
              <a:spcAft>
                <a:spcPts val="0"/>
              </a:spcAft>
              <a:buNone/>
            </a:pPr>
            <a:r>
              <a:t/>
            </a:r>
            <a:endParaRPr sz="3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txBox="1"/>
          <p:nvPr>
            <p:ph idx="1" type="body"/>
          </p:nvPr>
        </p:nvSpPr>
        <p:spPr>
          <a:xfrm>
            <a:off x="320975" y="547350"/>
            <a:ext cx="4410900" cy="4048800"/>
          </a:xfrm>
          <a:prstGeom prst="rect">
            <a:avLst/>
          </a:prstGeom>
          <a:noFill/>
          <a:ln>
            <a:noFill/>
          </a:ln>
        </p:spPr>
        <p:txBody>
          <a:bodyPr anchorCtr="0" anchor="t" bIns="34275" lIns="68575" spcFirstLastPara="1" rIns="68575" wrap="square" tIns="34275">
            <a:noAutofit/>
          </a:bodyPr>
          <a:lstStyle/>
          <a:p>
            <a:pPr indent="0" lvl="0" marL="254000" marR="0" rtl="0" algn="l">
              <a:spcBef>
                <a:spcPts val="0"/>
              </a:spcBef>
              <a:spcAft>
                <a:spcPts val="0"/>
              </a:spcAft>
              <a:buNone/>
            </a:pPr>
            <a:r>
              <a:rPr b="1" lang="en" sz="2700">
                <a:solidFill>
                  <a:srgbClr val="674EA7"/>
                </a:solidFill>
              </a:rPr>
              <a:t>Group Norms</a:t>
            </a:r>
            <a:endParaRPr b="1" sz="2700">
              <a:solidFill>
                <a:srgbClr val="674EA7"/>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your group norms you agreed to.  </a:t>
            </a:r>
            <a:endParaRPr>
              <a:solidFill>
                <a:schemeClr val="dk1"/>
              </a:solidFill>
              <a:latin typeface="Trebuchet MS"/>
              <a:ea typeface="Trebuchet MS"/>
              <a:cs typeface="Trebuchet MS"/>
              <a:sym typeface="Trebuchet MS"/>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Make adjustments as needed. </a:t>
            </a:r>
            <a:endParaRPr b="0" i="0" sz="1800" u="none" cap="none" strike="noStrike">
              <a:solidFill>
                <a:schemeClr val="dk1"/>
              </a:solidFill>
              <a:latin typeface="Trebuchet MS"/>
              <a:ea typeface="Trebuchet MS"/>
              <a:cs typeface="Trebuchet MS"/>
              <a:sym typeface="Trebuchet MS"/>
            </a:endParaRPr>
          </a:p>
        </p:txBody>
      </p:sp>
      <p:pic>
        <p:nvPicPr>
          <p:cNvPr id="127" name="Google Shape;127;p18"/>
          <p:cNvPicPr preferRelativeResize="0"/>
          <p:nvPr/>
        </p:nvPicPr>
        <p:blipFill rotWithShape="1">
          <a:blip r:embed="rId3">
            <a:alphaModFix/>
          </a:blip>
          <a:srcRect b="0" l="0" r="10071" t="0"/>
          <a:stretch/>
        </p:blipFill>
        <p:spPr>
          <a:xfrm>
            <a:off x="4960475" y="308890"/>
            <a:ext cx="3429150" cy="4535160"/>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28" name="Google Shape;128;p18" title="Electric  - 5 Minute Countdown">
            <a:hlinkClick r:id="rId4"/>
          </p:cNvPr>
          <p:cNvPicPr preferRelativeResize="0"/>
          <p:nvPr/>
        </p:nvPicPr>
        <p:blipFill>
          <a:blip r:embed="rId5">
            <a:alphaModFix/>
          </a:blip>
          <a:stretch>
            <a:fillRect/>
          </a:stretch>
        </p:blipFill>
        <p:spPr>
          <a:xfrm>
            <a:off x="2286000" y="3129550"/>
            <a:ext cx="2286000" cy="1714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19"/>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Group Roles</a:t>
            </a:r>
            <a:endParaRPr>
              <a:solidFill>
                <a:srgbClr val="674EA7"/>
              </a:solidFill>
            </a:endParaRPr>
          </a:p>
        </p:txBody>
      </p:sp>
      <p:sp>
        <p:nvSpPr>
          <p:cNvPr id="134" name="Google Shape;134;p19"/>
          <p:cNvSpPr txBox="1"/>
          <p:nvPr>
            <p:ph idx="1" type="body"/>
          </p:nvPr>
        </p:nvSpPr>
        <p:spPr>
          <a:xfrm>
            <a:off x="457200" y="14356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0000FF"/>
                </a:solidFill>
              </a:rPr>
              <a:t>Review </a:t>
            </a:r>
            <a:r>
              <a:rPr lang="en" sz="2400">
                <a:solidFill>
                  <a:srgbClr val="FF0000"/>
                </a:solidFill>
              </a:rPr>
              <a:t>roles</a:t>
            </a:r>
            <a:r>
              <a:rPr lang="en" sz="2400"/>
              <a:t> - how were roles assigned last time?</a:t>
            </a:r>
            <a:endParaRPr sz="2400"/>
          </a:p>
          <a:p>
            <a:pPr indent="-381000" lvl="0" marL="457200" rtl="0" algn="l">
              <a:spcBef>
                <a:spcPts val="0"/>
              </a:spcBef>
              <a:spcAft>
                <a:spcPts val="0"/>
              </a:spcAft>
              <a:buSzPts val="2400"/>
              <a:buAutoNum type="arabicPeriod"/>
            </a:pPr>
            <a:r>
              <a:rPr lang="en" sz="2400">
                <a:solidFill>
                  <a:srgbClr val="0000FF"/>
                </a:solidFill>
              </a:rPr>
              <a:t>Pick </a:t>
            </a:r>
            <a:r>
              <a:rPr lang="en" sz="2400">
                <a:solidFill>
                  <a:srgbClr val="FF0000"/>
                </a:solidFill>
              </a:rPr>
              <a:t>new roles</a:t>
            </a:r>
            <a:r>
              <a:rPr lang="en" sz="2400"/>
              <a:t> - different from last time: </a:t>
            </a:r>
            <a:endParaRPr sz="2400"/>
          </a:p>
          <a:p>
            <a:pPr indent="0" lvl="0" marL="457200" rtl="0" algn="l">
              <a:spcBef>
                <a:spcPts val="600"/>
              </a:spcBef>
              <a:spcAft>
                <a:spcPts val="0"/>
              </a:spcAft>
              <a:buNone/>
            </a:pPr>
            <a:r>
              <a:rPr lang="en" sz="2400"/>
              <a:t>Which one would suit you better?</a:t>
            </a:r>
            <a:endParaRPr sz="2400"/>
          </a:p>
          <a:p>
            <a:pPr indent="0" lvl="0" marL="457200" rtl="0" algn="l">
              <a:spcBef>
                <a:spcPts val="600"/>
              </a:spcBef>
              <a:spcAft>
                <a:spcPts val="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35" name="Google Shape;135;p19"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0"/>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Lesson 4 Overview</a:t>
            </a:r>
            <a:endParaRPr>
              <a:solidFill>
                <a:srgbClr val="674EA7"/>
              </a:solidFill>
            </a:endParaRPr>
          </a:p>
        </p:txBody>
      </p:sp>
      <p:sp>
        <p:nvSpPr>
          <p:cNvPr id="141" name="Google Shape;141;p20"/>
          <p:cNvSpPr txBox="1"/>
          <p:nvPr/>
        </p:nvSpPr>
        <p:spPr>
          <a:xfrm>
            <a:off x="220825" y="1317500"/>
            <a:ext cx="8314500" cy="391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38761D"/>
                </a:solidFill>
              </a:rPr>
              <a:t>Problem Statement:</a:t>
            </a:r>
            <a:r>
              <a:rPr b="1" lang="en" sz="2300">
                <a:solidFill>
                  <a:srgbClr val="38761D"/>
                </a:solidFill>
              </a:rPr>
              <a:t> </a:t>
            </a:r>
            <a:endParaRPr b="1" sz="2300">
              <a:solidFill>
                <a:srgbClr val="38761D"/>
              </a:solidFill>
            </a:endParaRPr>
          </a:p>
          <a:p>
            <a:pPr indent="0" lvl="0" marL="0" rtl="0" algn="l">
              <a:spcBef>
                <a:spcPts val="0"/>
              </a:spcBef>
              <a:spcAft>
                <a:spcPts val="0"/>
              </a:spcAft>
              <a:buNone/>
            </a:pPr>
            <a:r>
              <a:rPr b="1" lang="en" sz="2400">
                <a:solidFill>
                  <a:schemeClr val="dk1"/>
                </a:solidFill>
              </a:rPr>
              <a:t>Which </a:t>
            </a:r>
            <a:r>
              <a:rPr lang="en" sz="2400">
                <a:solidFill>
                  <a:srgbClr val="FF0000"/>
                </a:solidFill>
              </a:rPr>
              <a:t>health services </a:t>
            </a:r>
            <a:r>
              <a:rPr lang="en" sz="2400">
                <a:solidFill>
                  <a:schemeClr val="dk1"/>
                </a:solidFill>
              </a:rPr>
              <a:t>will </a:t>
            </a:r>
            <a:r>
              <a:rPr lang="en" sz="2400">
                <a:solidFill>
                  <a:srgbClr val="0000FF"/>
                </a:solidFill>
              </a:rPr>
              <a:t>address</a:t>
            </a:r>
            <a:r>
              <a:rPr lang="en" sz="2400">
                <a:solidFill>
                  <a:schemeClr val="dk1"/>
                </a:solidFill>
              </a:rPr>
              <a:t> Sarah’s health needs</a:t>
            </a:r>
            <a:r>
              <a:rPr i="1" lang="en" sz="2400">
                <a:solidFill>
                  <a:schemeClr val="dk1"/>
                </a:solidFill>
              </a:rPr>
              <a:t> </a:t>
            </a:r>
            <a:r>
              <a:rPr i="1" lang="en" sz="2400" u="sng">
                <a:solidFill>
                  <a:schemeClr val="dk1"/>
                </a:solidFill>
              </a:rPr>
              <a:t>most </a:t>
            </a:r>
            <a:r>
              <a:rPr i="1" lang="en" sz="2400" u="sng"/>
              <a:t>effectively</a:t>
            </a:r>
            <a:r>
              <a:rPr lang="en" sz="2400" u="sng">
                <a:solidFill>
                  <a:schemeClr val="dk1"/>
                </a:solidFill>
              </a:rPr>
              <a:t>?</a:t>
            </a:r>
            <a:endParaRPr sz="2400" u="sng">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rPr b="1" lang="en" sz="3000">
                <a:solidFill>
                  <a:srgbClr val="38761D"/>
                </a:solidFill>
              </a:rPr>
              <a:t>Learning Activities:</a:t>
            </a:r>
            <a:r>
              <a:rPr b="1" lang="en" sz="2300">
                <a:solidFill>
                  <a:srgbClr val="38761D"/>
                </a:solidFill>
              </a:rPr>
              <a:t> </a:t>
            </a:r>
            <a:endParaRPr b="1" sz="2300">
              <a:solidFill>
                <a:srgbClr val="38761D"/>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Find</a:t>
            </a:r>
            <a:r>
              <a:rPr lang="en" sz="2200">
                <a:solidFill>
                  <a:schemeClr val="dk1"/>
                </a:solidFill>
              </a:rPr>
              <a:t> </a:t>
            </a:r>
            <a:r>
              <a:rPr lang="en" sz="2200">
                <a:solidFill>
                  <a:srgbClr val="FF0000"/>
                </a:solidFill>
              </a:rPr>
              <a:t>solutions</a:t>
            </a:r>
            <a:r>
              <a:rPr lang="en" sz="2200">
                <a:solidFill>
                  <a:schemeClr val="dk1"/>
                </a:solidFill>
              </a:rPr>
              <a:t> to address Sarah’s health needs and the needs of other at-risk groups in their community.</a:t>
            </a:r>
            <a:endParaRPr sz="2200">
              <a:solidFill>
                <a:schemeClr val="dk1"/>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Develop </a:t>
            </a:r>
            <a:r>
              <a:rPr lang="en" sz="2200">
                <a:solidFill>
                  <a:schemeClr val="dk1"/>
                </a:solidFill>
              </a:rPr>
              <a:t>a </a:t>
            </a:r>
            <a:r>
              <a:rPr lang="en" sz="2200">
                <a:solidFill>
                  <a:srgbClr val="FF0000"/>
                </a:solidFill>
              </a:rPr>
              <a:t>plan</a:t>
            </a:r>
            <a:r>
              <a:rPr lang="en" sz="2200">
                <a:solidFill>
                  <a:schemeClr val="dk1"/>
                </a:solidFill>
              </a:rPr>
              <a:t> of who will be needed to deliver services and how best to provide these services within the given environment.</a:t>
            </a:r>
            <a:endParaRPr sz="2500">
              <a:solidFill>
                <a:schemeClr val="dk1"/>
              </a:solidFill>
            </a:endParaRPr>
          </a:p>
          <a:p>
            <a:pPr indent="0" lvl="0" marL="0" rtl="0" algn="l">
              <a:spcBef>
                <a:spcPts val="0"/>
              </a:spcBef>
              <a:spcAft>
                <a:spcPts val="0"/>
              </a:spcAft>
              <a:buNone/>
            </a:pPr>
            <a:r>
              <a:t/>
            </a:r>
            <a:endParaRPr sz="2400">
              <a:solidFill>
                <a:schemeClr val="dk1"/>
              </a:solidFill>
            </a:endParaRPr>
          </a:p>
          <a:p>
            <a:pPr indent="0" lvl="0" marL="0" rtl="0" algn="l">
              <a:spcBef>
                <a:spcPts val="0"/>
              </a:spcBef>
              <a:spcAft>
                <a:spcPts val="0"/>
              </a:spcAft>
              <a:buNone/>
            </a:pPr>
            <a:r>
              <a:t/>
            </a:r>
            <a:endParaRPr sz="2300">
              <a:solidFill>
                <a:schemeClr val="dk1"/>
              </a:solidFill>
            </a:endParaRPr>
          </a:p>
          <a:p>
            <a:pPr indent="0" lvl="0" marL="0" rtl="0" algn="l">
              <a:spcBef>
                <a:spcPts val="0"/>
              </a:spcBef>
              <a:spcAft>
                <a:spcPts val="0"/>
              </a:spcAft>
              <a:buClr>
                <a:schemeClr val="dk1"/>
              </a:buClr>
              <a:buSzPts val="1100"/>
              <a:buFont typeface="Arial"/>
              <a:buNone/>
            </a:pPr>
            <a:r>
              <a:t/>
            </a:r>
            <a:endParaRPr sz="2300">
              <a:solidFill>
                <a:schemeClr val="dk1"/>
              </a:solidFill>
            </a:endParaRPr>
          </a:p>
          <a:p>
            <a:pPr indent="0" lvl="0" marL="0" rtl="0" algn="l">
              <a:spcBef>
                <a:spcPts val="0"/>
              </a:spcBef>
              <a:spcAft>
                <a:spcPts val="0"/>
              </a:spcAft>
              <a:buNone/>
            </a:pPr>
            <a:r>
              <a:t/>
            </a:r>
            <a:endParaRPr sz="320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1"/>
          <p:cNvSpPr txBox="1"/>
          <p:nvPr/>
        </p:nvSpPr>
        <p:spPr>
          <a:xfrm>
            <a:off x="273000" y="1508825"/>
            <a:ext cx="8825100" cy="3496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600"/>
              </a:spcBef>
              <a:spcAft>
                <a:spcPts val="0"/>
              </a:spcAft>
              <a:buNone/>
            </a:pPr>
            <a:r>
              <a:rPr b="1" i="1" lang="en" sz="2200"/>
              <a:t>Each group</a:t>
            </a:r>
            <a:r>
              <a:rPr b="1" lang="en" sz="2200"/>
              <a:t> </a:t>
            </a:r>
            <a:r>
              <a:rPr b="1" lang="en" sz="2200">
                <a:solidFill>
                  <a:srgbClr val="0000FF"/>
                </a:solidFill>
              </a:rPr>
              <a:t>take </a:t>
            </a:r>
            <a:r>
              <a:rPr b="1" lang="en" sz="2200">
                <a:solidFill>
                  <a:srgbClr val="FF0000"/>
                </a:solidFill>
              </a:rPr>
              <a:t>one determinant</a:t>
            </a:r>
            <a:r>
              <a:rPr b="1" lang="en" sz="2200"/>
              <a:t> and </a:t>
            </a:r>
            <a:r>
              <a:rPr b="1" lang="en" sz="2200">
                <a:solidFill>
                  <a:srgbClr val="0000FF"/>
                </a:solidFill>
              </a:rPr>
              <a:t>share</a:t>
            </a:r>
            <a:r>
              <a:rPr b="1" lang="en" sz="2200"/>
              <a:t> </a:t>
            </a:r>
            <a:r>
              <a:rPr b="1" lang="en" sz="2200">
                <a:solidFill>
                  <a:srgbClr val="FF0000"/>
                </a:solidFill>
              </a:rPr>
              <a:t>one example</a:t>
            </a:r>
            <a:r>
              <a:rPr b="1" lang="en" sz="2200"/>
              <a:t> from Lesson #3 case study</a:t>
            </a:r>
            <a:endParaRPr b="1" sz="2200"/>
          </a:p>
          <a:p>
            <a:pPr indent="-368300" lvl="0" marL="457200" rtl="0" algn="l">
              <a:spcBef>
                <a:spcPts val="1600"/>
              </a:spcBef>
              <a:spcAft>
                <a:spcPts val="0"/>
              </a:spcAft>
              <a:buClr>
                <a:srgbClr val="008000"/>
              </a:buClr>
              <a:buSzPts val="2200"/>
              <a:buChar char="●"/>
            </a:pPr>
            <a:r>
              <a:rPr lang="en" sz="2200">
                <a:solidFill>
                  <a:srgbClr val="008000"/>
                </a:solidFill>
              </a:rPr>
              <a:t>Economic stability</a:t>
            </a:r>
            <a:endParaRPr sz="2200">
              <a:solidFill>
                <a:srgbClr val="008000"/>
              </a:solidFill>
            </a:endParaRPr>
          </a:p>
          <a:p>
            <a:pPr indent="-368300" lvl="0" marL="457200" rtl="0" algn="l">
              <a:spcBef>
                <a:spcPts val="0"/>
              </a:spcBef>
              <a:spcAft>
                <a:spcPts val="0"/>
              </a:spcAft>
              <a:buClr>
                <a:srgbClr val="008000"/>
              </a:buClr>
              <a:buSzPts val="2200"/>
              <a:buChar char="●"/>
            </a:pPr>
            <a:r>
              <a:rPr lang="en" sz="2200">
                <a:solidFill>
                  <a:srgbClr val="008000"/>
                </a:solidFill>
              </a:rPr>
              <a:t>Education</a:t>
            </a:r>
            <a:endParaRPr sz="2200">
              <a:solidFill>
                <a:srgbClr val="008000"/>
              </a:solidFill>
            </a:endParaRPr>
          </a:p>
          <a:p>
            <a:pPr indent="-368300" lvl="0" marL="457200" rtl="0" algn="l">
              <a:spcBef>
                <a:spcPts val="0"/>
              </a:spcBef>
              <a:spcAft>
                <a:spcPts val="0"/>
              </a:spcAft>
              <a:buClr>
                <a:srgbClr val="008000"/>
              </a:buClr>
              <a:buSzPts val="2200"/>
              <a:buChar char="●"/>
            </a:pPr>
            <a:r>
              <a:rPr lang="en" sz="2200">
                <a:solidFill>
                  <a:srgbClr val="008000"/>
                </a:solidFill>
              </a:rPr>
              <a:t>Social and Community Supports</a:t>
            </a:r>
            <a:endParaRPr sz="2200">
              <a:solidFill>
                <a:srgbClr val="008000"/>
              </a:solidFill>
            </a:endParaRPr>
          </a:p>
          <a:p>
            <a:pPr indent="-368300" lvl="0" marL="457200" rtl="0" algn="l">
              <a:spcBef>
                <a:spcPts val="0"/>
              </a:spcBef>
              <a:spcAft>
                <a:spcPts val="0"/>
              </a:spcAft>
              <a:buClr>
                <a:srgbClr val="008000"/>
              </a:buClr>
              <a:buSzPts val="2200"/>
              <a:buChar char="●"/>
            </a:pPr>
            <a:r>
              <a:rPr lang="en" sz="2200">
                <a:solidFill>
                  <a:srgbClr val="008000"/>
                </a:solidFill>
              </a:rPr>
              <a:t>Health Care</a:t>
            </a:r>
            <a:endParaRPr sz="2200">
              <a:solidFill>
                <a:srgbClr val="008000"/>
              </a:solidFill>
            </a:endParaRPr>
          </a:p>
          <a:p>
            <a:pPr indent="-368300" lvl="0" marL="457200" rtl="0" algn="l">
              <a:spcBef>
                <a:spcPts val="0"/>
              </a:spcBef>
              <a:spcAft>
                <a:spcPts val="0"/>
              </a:spcAft>
              <a:buClr>
                <a:srgbClr val="008000"/>
              </a:buClr>
              <a:buSzPts val="2200"/>
              <a:buChar char="●"/>
            </a:pPr>
            <a:r>
              <a:rPr lang="en" sz="2200">
                <a:solidFill>
                  <a:srgbClr val="008000"/>
                </a:solidFill>
              </a:rPr>
              <a:t>Food/Nutrition</a:t>
            </a:r>
            <a:endParaRPr sz="2200">
              <a:solidFill>
                <a:srgbClr val="008000"/>
              </a:solidFill>
            </a:endParaRPr>
          </a:p>
          <a:p>
            <a:pPr indent="-368300" lvl="0" marL="457200" rtl="0" algn="l">
              <a:spcBef>
                <a:spcPts val="0"/>
              </a:spcBef>
              <a:spcAft>
                <a:spcPts val="0"/>
              </a:spcAft>
              <a:buClr>
                <a:srgbClr val="008000"/>
              </a:buClr>
              <a:buSzPts val="2200"/>
              <a:buChar char="●"/>
            </a:pPr>
            <a:r>
              <a:rPr lang="en" sz="2200">
                <a:solidFill>
                  <a:srgbClr val="008000"/>
                </a:solidFill>
              </a:rPr>
              <a:t>Neighborhood and Physical Environment</a:t>
            </a:r>
            <a:endParaRPr sz="2200">
              <a:solidFill>
                <a:srgbClr val="595959"/>
              </a:solidFill>
            </a:endParaRPr>
          </a:p>
        </p:txBody>
      </p:sp>
      <p:sp>
        <p:nvSpPr>
          <p:cNvPr id="147" name="Google Shape;147;p21"/>
          <p:cNvSpPr txBox="1"/>
          <p:nvPr>
            <p:ph type="title"/>
          </p:nvPr>
        </p:nvSpPr>
        <p:spPr>
          <a:xfrm>
            <a:off x="457100" y="445025"/>
            <a:ext cx="8520600" cy="10638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Review Case Study &amp; Shar</a:t>
            </a:r>
            <a:r>
              <a:rPr lang="en">
                <a:solidFill>
                  <a:srgbClr val="674EA7"/>
                </a:solidFill>
              </a:rPr>
              <a:t>e Examples of Socia</a:t>
            </a:r>
            <a:r>
              <a:rPr lang="en">
                <a:solidFill>
                  <a:srgbClr val="674EA7"/>
                </a:solidFill>
              </a:rPr>
              <a:t>l Determinants of Health</a:t>
            </a:r>
            <a:endParaRPr>
              <a:solidFill>
                <a:srgbClr val="674EA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2"/>
          <p:cNvSpPr txBox="1"/>
          <p:nvPr>
            <p:ph idx="4294967295" type="body"/>
          </p:nvPr>
        </p:nvSpPr>
        <p:spPr>
          <a:xfrm>
            <a:off x="220825" y="817800"/>
            <a:ext cx="8049300" cy="4125900"/>
          </a:xfrm>
          <a:prstGeom prst="rect">
            <a:avLst/>
          </a:prstGeom>
        </p:spPr>
        <p:txBody>
          <a:bodyPr anchorCtr="0" anchor="t" bIns="45700" lIns="91425" spcFirstLastPara="1" rIns="91425" wrap="square" tIns="45700">
            <a:noAutofit/>
          </a:bodyPr>
          <a:lstStyle/>
          <a:p>
            <a:pPr indent="0" lvl="0" marL="0" rtl="0" algn="l">
              <a:lnSpc>
                <a:spcPct val="100000"/>
              </a:lnSpc>
              <a:spcBef>
                <a:spcPts val="600"/>
              </a:spcBef>
              <a:spcAft>
                <a:spcPts val="0"/>
              </a:spcAft>
              <a:buNone/>
            </a:pPr>
            <a:r>
              <a:rPr b="1" lang="en" sz="2200">
                <a:solidFill>
                  <a:schemeClr val="dk1"/>
                </a:solidFill>
              </a:rPr>
              <a:t>Which health services will address Sarah’s health needs most effectively?</a:t>
            </a:r>
            <a:endParaRPr b="1" sz="2200">
              <a:solidFill>
                <a:schemeClr val="dk1"/>
              </a:solidFill>
            </a:endParaRPr>
          </a:p>
          <a:p>
            <a:pPr indent="0" lvl="0" marL="0" rtl="0" algn="l">
              <a:lnSpc>
                <a:spcPct val="100000"/>
              </a:lnSpc>
              <a:spcBef>
                <a:spcPts val="600"/>
              </a:spcBef>
              <a:spcAft>
                <a:spcPts val="0"/>
              </a:spcAft>
              <a:buNone/>
            </a:pPr>
            <a:r>
              <a:rPr i="1" lang="en" sz="2100">
                <a:solidFill>
                  <a:schemeClr val="dk1"/>
                </a:solidFill>
              </a:rPr>
              <a:t>Using your computers,</a:t>
            </a:r>
            <a:r>
              <a:rPr lang="en" sz="2100">
                <a:solidFill>
                  <a:schemeClr val="dk1"/>
                </a:solidFill>
              </a:rPr>
              <a:t> you will need to </a:t>
            </a:r>
            <a:r>
              <a:rPr lang="en" sz="2100">
                <a:solidFill>
                  <a:srgbClr val="0000FF"/>
                </a:solidFill>
              </a:rPr>
              <a:t>research </a:t>
            </a:r>
            <a:r>
              <a:rPr lang="en" sz="2100">
                <a:solidFill>
                  <a:srgbClr val="FF0000"/>
                </a:solidFill>
              </a:rPr>
              <a:t>community resources</a:t>
            </a:r>
            <a:r>
              <a:rPr lang="en" sz="2100">
                <a:solidFill>
                  <a:schemeClr val="dk1"/>
                </a:solidFill>
              </a:rPr>
              <a:t> and </a:t>
            </a:r>
            <a:r>
              <a:rPr lang="en" sz="2100">
                <a:solidFill>
                  <a:srgbClr val="FF0000"/>
                </a:solidFill>
              </a:rPr>
              <a:t>health services </a:t>
            </a:r>
            <a:r>
              <a:rPr lang="en" sz="2100">
                <a:solidFill>
                  <a:schemeClr val="dk1"/>
                </a:solidFill>
              </a:rPr>
              <a:t>to meet Sarah’s needs.  </a:t>
            </a:r>
            <a:endParaRPr sz="2100">
              <a:solidFill>
                <a:schemeClr val="dk1"/>
              </a:solidFill>
            </a:endParaRPr>
          </a:p>
          <a:p>
            <a:pPr indent="0" lvl="0" marL="0" rtl="0" algn="l">
              <a:lnSpc>
                <a:spcPct val="100000"/>
              </a:lnSpc>
              <a:spcBef>
                <a:spcPts val="600"/>
              </a:spcBef>
              <a:spcAft>
                <a:spcPts val="0"/>
              </a:spcAft>
              <a:buNone/>
            </a:pPr>
            <a:r>
              <a:t/>
            </a:r>
            <a:endParaRPr sz="2100">
              <a:solidFill>
                <a:schemeClr val="dk1"/>
              </a:solidFill>
            </a:endParaRPr>
          </a:p>
          <a:p>
            <a:pPr indent="0" lvl="0" marL="0" rtl="0" algn="l">
              <a:lnSpc>
                <a:spcPct val="100000"/>
              </a:lnSpc>
              <a:spcBef>
                <a:spcPts val="600"/>
              </a:spcBef>
              <a:spcAft>
                <a:spcPts val="0"/>
              </a:spcAft>
              <a:buNone/>
            </a:pPr>
            <a:r>
              <a:rPr lang="en" sz="2100" u="sng">
                <a:solidFill>
                  <a:schemeClr val="dk1"/>
                </a:solidFill>
              </a:rPr>
              <a:t>You will need to </a:t>
            </a:r>
            <a:r>
              <a:rPr lang="en" sz="2100" u="sng">
                <a:solidFill>
                  <a:srgbClr val="0000FF"/>
                </a:solidFill>
              </a:rPr>
              <a:t>identify:</a:t>
            </a:r>
            <a:endParaRPr sz="2100" u="sng">
              <a:solidFill>
                <a:srgbClr val="0000FF"/>
              </a:solidFill>
            </a:endParaRPr>
          </a:p>
          <a:p>
            <a:pPr indent="-361950" lvl="0" marL="457200" rtl="0" algn="l">
              <a:lnSpc>
                <a:spcPct val="100000"/>
              </a:lnSpc>
              <a:spcBef>
                <a:spcPts val="600"/>
              </a:spcBef>
              <a:spcAft>
                <a:spcPts val="0"/>
              </a:spcAft>
              <a:buClr>
                <a:schemeClr val="dk1"/>
              </a:buClr>
              <a:buSzPts val="2100"/>
              <a:buChar char="⦿"/>
            </a:pPr>
            <a:r>
              <a:rPr lang="en" sz="2100">
                <a:solidFill>
                  <a:schemeClr val="dk1"/>
                </a:solidFill>
              </a:rPr>
              <a:t>Social Determinant addressed</a:t>
            </a:r>
            <a:endParaRPr sz="2100">
              <a:solidFill>
                <a:schemeClr val="dk1"/>
              </a:solidFill>
            </a:endParaRPr>
          </a:p>
          <a:p>
            <a:pPr indent="-361950" lvl="0" marL="457200" rtl="0" algn="l">
              <a:lnSpc>
                <a:spcPct val="100000"/>
              </a:lnSpc>
              <a:spcBef>
                <a:spcPts val="0"/>
              </a:spcBef>
              <a:spcAft>
                <a:spcPts val="0"/>
              </a:spcAft>
              <a:buClr>
                <a:schemeClr val="dk1"/>
              </a:buClr>
              <a:buSzPts val="2100"/>
              <a:buChar char="⦿"/>
            </a:pPr>
            <a:r>
              <a:rPr lang="en" sz="2100">
                <a:solidFill>
                  <a:schemeClr val="dk1"/>
                </a:solidFill>
              </a:rPr>
              <a:t>Resources</a:t>
            </a:r>
            <a:endParaRPr sz="2100">
              <a:solidFill>
                <a:schemeClr val="dk1"/>
              </a:solidFill>
            </a:endParaRPr>
          </a:p>
          <a:p>
            <a:pPr indent="-361950" lvl="0" marL="457200" rtl="0" algn="l">
              <a:lnSpc>
                <a:spcPct val="100000"/>
              </a:lnSpc>
              <a:spcBef>
                <a:spcPts val="0"/>
              </a:spcBef>
              <a:spcAft>
                <a:spcPts val="0"/>
              </a:spcAft>
              <a:buClr>
                <a:schemeClr val="dk1"/>
              </a:buClr>
              <a:buSzPts val="2100"/>
              <a:buChar char="⦿"/>
            </a:pPr>
            <a:r>
              <a:rPr lang="en" sz="2100">
                <a:solidFill>
                  <a:schemeClr val="dk1"/>
                </a:solidFill>
              </a:rPr>
              <a:t>Health services</a:t>
            </a:r>
            <a:endParaRPr sz="2100">
              <a:solidFill>
                <a:schemeClr val="dk1"/>
              </a:solidFill>
            </a:endParaRPr>
          </a:p>
          <a:p>
            <a:pPr indent="-361950" lvl="0" marL="457200" rtl="0" algn="l">
              <a:lnSpc>
                <a:spcPct val="100000"/>
              </a:lnSpc>
              <a:spcBef>
                <a:spcPts val="0"/>
              </a:spcBef>
              <a:spcAft>
                <a:spcPts val="0"/>
              </a:spcAft>
              <a:buClr>
                <a:schemeClr val="dk1"/>
              </a:buClr>
              <a:buSzPts val="2100"/>
              <a:buChar char="⦿"/>
            </a:pPr>
            <a:r>
              <a:rPr lang="en" sz="2100">
                <a:solidFill>
                  <a:schemeClr val="dk1"/>
                </a:solidFill>
              </a:rPr>
              <a:t>Jobs involved</a:t>
            </a:r>
            <a:endParaRPr sz="2100">
              <a:solidFill>
                <a:schemeClr val="dk1"/>
              </a:solidFill>
            </a:endParaRPr>
          </a:p>
          <a:p>
            <a:pPr indent="-361950" lvl="0" marL="457200" rtl="0" algn="l">
              <a:lnSpc>
                <a:spcPct val="100000"/>
              </a:lnSpc>
              <a:spcBef>
                <a:spcPts val="0"/>
              </a:spcBef>
              <a:spcAft>
                <a:spcPts val="0"/>
              </a:spcAft>
              <a:buClr>
                <a:schemeClr val="dk1"/>
              </a:buClr>
              <a:buSzPts val="2100"/>
              <a:buChar char="⦿"/>
            </a:pPr>
            <a:r>
              <a:rPr lang="en" sz="2100">
                <a:solidFill>
                  <a:schemeClr val="dk1"/>
                </a:solidFill>
              </a:rPr>
              <a:t>Delivery options</a:t>
            </a:r>
            <a:endParaRPr sz="2100">
              <a:solidFill>
                <a:schemeClr val="dk1"/>
              </a:solidFill>
            </a:endParaRPr>
          </a:p>
        </p:txBody>
      </p:sp>
      <p:sp>
        <p:nvSpPr>
          <p:cNvPr id="153" name="Google Shape;153;p22"/>
          <p:cNvSpPr txBox="1"/>
          <p:nvPr/>
        </p:nvSpPr>
        <p:spPr>
          <a:xfrm>
            <a:off x="220825" y="245100"/>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Problem Statement</a:t>
            </a:r>
            <a:endParaRPr b="1" sz="2800">
              <a:solidFill>
                <a:srgbClr val="674EA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3"/>
          <p:cNvSpPr txBox="1"/>
          <p:nvPr/>
        </p:nvSpPr>
        <p:spPr>
          <a:xfrm>
            <a:off x="311700" y="1152475"/>
            <a:ext cx="27972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300" u="sng">
                <a:solidFill>
                  <a:srgbClr val="0000FF"/>
                </a:solidFill>
              </a:rPr>
              <a:t>Watch</a:t>
            </a:r>
            <a:r>
              <a:rPr lang="en" sz="2300">
                <a:solidFill>
                  <a:srgbClr val="595959"/>
                </a:solidFill>
              </a:rPr>
              <a:t> </a:t>
            </a:r>
            <a:r>
              <a:rPr i="1" lang="en" sz="2300">
                <a:solidFill>
                  <a:srgbClr val="FF0000"/>
                </a:solidFill>
              </a:rPr>
              <a:t>Spaghetti Harvest</a:t>
            </a:r>
            <a:r>
              <a:rPr lang="en" sz="2300">
                <a:solidFill>
                  <a:srgbClr val="595959"/>
                </a:solidFill>
              </a:rPr>
              <a:t> clip on youtube. </a:t>
            </a:r>
            <a:endParaRPr sz="2300">
              <a:solidFill>
                <a:srgbClr val="595959"/>
              </a:solidFill>
            </a:endParaRPr>
          </a:p>
          <a:p>
            <a:pPr indent="0" lvl="0" marL="0" rtl="0" algn="l">
              <a:lnSpc>
                <a:spcPct val="115000"/>
              </a:lnSpc>
              <a:spcBef>
                <a:spcPts val="1600"/>
              </a:spcBef>
              <a:spcAft>
                <a:spcPts val="0"/>
              </a:spcAft>
              <a:buNone/>
            </a:pPr>
            <a:r>
              <a:t/>
            </a:r>
            <a:endParaRPr sz="2300">
              <a:solidFill>
                <a:srgbClr val="595959"/>
              </a:solidFill>
            </a:endParaRPr>
          </a:p>
          <a:p>
            <a:pPr indent="0" lvl="0" marL="0" rtl="0" algn="l">
              <a:lnSpc>
                <a:spcPct val="115000"/>
              </a:lnSpc>
              <a:spcBef>
                <a:spcPts val="1600"/>
              </a:spcBef>
              <a:spcAft>
                <a:spcPts val="0"/>
              </a:spcAft>
              <a:buNone/>
            </a:pPr>
            <a:r>
              <a:rPr lang="en" sz="2300">
                <a:solidFill>
                  <a:srgbClr val="38761D"/>
                </a:solidFill>
              </a:rPr>
              <a:t>Class Discussion: </a:t>
            </a:r>
            <a:r>
              <a:rPr lang="en" sz="2300">
                <a:solidFill>
                  <a:srgbClr val="595959"/>
                </a:solidFill>
              </a:rPr>
              <a:t>on the</a:t>
            </a:r>
            <a:r>
              <a:rPr lang="en" sz="2300">
                <a:solidFill>
                  <a:srgbClr val="FF0000"/>
                </a:solidFill>
              </a:rPr>
              <a:t> credibility</a:t>
            </a:r>
            <a:r>
              <a:rPr lang="en" sz="2300">
                <a:solidFill>
                  <a:srgbClr val="595959"/>
                </a:solidFill>
              </a:rPr>
              <a:t> of this video.</a:t>
            </a:r>
            <a:endParaRPr sz="2300">
              <a:solidFill>
                <a:srgbClr val="595959"/>
              </a:solidFill>
            </a:endParaRPr>
          </a:p>
          <a:p>
            <a:pPr indent="0" lvl="0" marL="0" rtl="0" algn="l">
              <a:lnSpc>
                <a:spcPct val="115000"/>
              </a:lnSpc>
              <a:spcBef>
                <a:spcPts val="1600"/>
              </a:spcBef>
              <a:spcAft>
                <a:spcPts val="0"/>
              </a:spcAft>
              <a:buNone/>
            </a:pPr>
            <a:r>
              <a:t/>
            </a:r>
            <a:endParaRPr sz="2300">
              <a:solidFill>
                <a:srgbClr val="595959"/>
              </a:solidFill>
            </a:endParaRPr>
          </a:p>
          <a:p>
            <a:pPr indent="0" lvl="0" marL="0" rtl="0" algn="l">
              <a:lnSpc>
                <a:spcPct val="115000"/>
              </a:lnSpc>
              <a:spcBef>
                <a:spcPts val="1600"/>
              </a:spcBef>
              <a:spcAft>
                <a:spcPts val="1600"/>
              </a:spcAft>
              <a:buNone/>
            </a:pPr>
            <a:r>
              <a:t/>
            </a:r>
            <a:endParaRPr sz="2300">
              <a:solidFill>
                <a:srgbClr val="595959"/>
              </a:solidFill>
            </a:endParaRPr>
          </a:p>
        </p:txBody>
      </p:sp>
      <p:sp>
        <p:nvSpPr>
          <p:cNvPr id="159" name="Google Shape;159;p23"/>
          <p:cNvSpPr txBox="1"/>
          <p:nvPr/>
        </p:nvSpPr>
        <p:spPr>
          <a:xfrm>
            <a:off x="184475" y="445025"/>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674EA7"/>
                </a:solidFill>
              </a:rPr>
              <a:t>Reviewing Finding Credible Sources</a:t>
            </a:r>
            <a:endParaRPr b="1" sz="2800">
              <a:solidFill>
                <a:srgbClr val="674EA7"/>
              </a:solidFill>
            </a:endParaRPr>
          </a:p>
        </p:txBody>
      </p:sp>
      <p:pic>
        <p:nvPicPr>
          <p:cNvPr descr="The spaghetti tree hoax is a famous 3-minute hoax report broadcast on April Fools' Day 1957 by the BBC current affairs programme Panorama. It told a tale of a family in southern Switzerland harvesting spaghetti from the fictitious spaghetti tree, broadcast at a time when this Italian dish was not widely eaten in the UK and some Britons were unaware that spaghetti is a pasta made from wheat flour and water. Hundreds of viewers phoned into the BBC, either to say the story was not true, or wondering about it, with some even asking how to grow their own spaghetti trees. Decades later CNN called this broadcast &quot;the biggest hoax that any reputable news establishment ever pulled.&quot;&#10;(Quelle: http://en.wikipedia.org/wiki/Spaghetti_tree_hoax)&#10;&#10;----&#10;More information on Switzerland: http://www.myswitzerland.com/en" id="160" name="Google Shape;160;p23" title="BBC: Spaghetti-Harvest in Ticino">
            <a:hlinkClick r:id="rId3"/>
          </p:cNvPr>
          <p:cNvPicPr preferRelativeResize="0"/>
          <p:nvPr/>
        </p:nvPicPr>
        <p:blipFill>
          <a:blip r:embed="rId4">
            <a:alphaModFix/>
          </a:blip>
          <a:stretch>
            <a:fillRect/>
          </a:stretch>
        </p:blipFill>
        <p:spPr>
          <a:xfrm>
            <a:off x="3859200" y="1146175"/>
            <a:ext cx="4572000" cy="3429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pulent">
  <a:themeElements>
    <a:clrScheme name="Custom 5">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0070C0"/>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